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22"/>
  </p:notesMasterIdLst>
  <p:sldIdLst>
    <p:sldId id="256" r:id="rId2"/>
    <p:sldId id="258" r:id="rId3"/>
    <p:sldId id="260" r:id="rId4"/>
    <p:sldId id="259" r:id="rId5"/>
    <p:sldId id="262" r:id="rId6"/>
    <p:sldId id="261" r:id="rId7"/>
    <p:sldId id="277" r:id="rId8"/>
    <p:sldId id="290" r:id="rId9"/>
    <p:sldId id="293" r:id="rId10"/>
    <p:sldId id="294" r:id="rId11"/>
    <p:sldId id="295" r:id="rId12"/>
    <p:sldId id="296" r:id="rId13"/>
    <p:sldId id="299" r:id="rId14"/>
    <p:sldId id="300" r:id="rId15"/>
    <p:sldId id="301" r:id="rId16"/>
    <p:sldId id="302" r:id="rId17"/>
    <p:sldId id="303" r:id="rId18"/>
    <p:sldId id="304" r:id="rId19"/>
    <p:sldId id="298" r:id="rId20"/>
    <p:sldId id="30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8F1205-AFFB-4AC6-924D-274494891A4B}">
  <a:tblStyle styleId="{858F1205-AFFB-4AC6-924D-274494891A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88" autoAdjust="0"/>
    <p:restoredTop sz="85818" autoAdjust="0"/>
  </p:normalViewPr>
  <p:slideViewPr>
    <p:cSldViewPr snapToGrid="0">
      <p:cViewPr varScale="1">
        <p:scale>
          <a:sx n="89" d="100"/>
          <a:sy n="89" d="100"/>
        </p:scale>
        <p:origin x="15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018c82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44018c82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44d0225c7e_0_2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44d0225c7e_0_2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172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018c82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44018c82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35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4018c82f7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4018c82f7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44060fbbfc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44060fbbfc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43c1aa37d5_0_27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43c1aa37d5_0_27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3c1aa37d5_0_27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3c1aa37d5_0_27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43c1aa37d5_0_27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43c1aa37d5_0_27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44d0225c7e_0_2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44d0225c7e_0_2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3c1aa37d5_0_27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3c1aa37d5_0_27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20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43c1aa37d5_0_27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43c1aa37d5_0_27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00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83150" y="759188"/>
            <a:ext cx="3321300" cy="30906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38900" y="3970225"/>
            <a:ext cx="4009800" cy="366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a:solidFill>
                  <a:schemeClr val="lt1"/>
                </a:solidFill>
                <a:latin typeface="Sora"/>
                <a:ea typeface="Sora"/>
                <a:cs typeface="Sora"/>
                <a:sym typeface="Sor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6397483" y="1375533"/>
            <a:ext cx="1709100" cy="1685400"/>
          </a:xfrm>
          <a:prstGeom prst="rect">
            <a:avLst/>
          </a:prstGeom>
          <a:noFill/>
          <a:ln>
            <a:noFill/>
          </a:ln>
        </p:spPr>
      </p:sp>
      <p:sp>
        <p:nvSpPr>
          <p:cNvPr id="12" name="Google Shape;12;p2"/>
          <p:cNvSpPr/>
          <p:nvPr/>
        </p:nvSpPr>
        <p:spPr>
          <a:xfrm>
            <a:off x="0" y="-1912"/>
            <a:ext cx="5401200" cy="5143500"/>
          </a:xfrm>
          <a:prstGeom prst="rect">
            <a:avLst/>
          </a:prstGeom>
          <a:solidFill>
            <a:srgbClr val="B1B4A6">
              <a:alpha val="6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accent4"/>
        </a:solidFill>
        <a:effectLst/>
      </p:bgPr>
    </p:bg>
    <p:spTree>
      <p:nvGrpSpPr>
        <p:cNvPr id="1" name="Shape 131"/>
        <p:cNvGrpSpPr/>
        <p:nvPr/>
      </p:nvGrpSpPr>
      <p:grpSpPr>
        <a:xfrm>
          <a:off x="0" y="0"/>
          <a:ext cx="0" cy="0"/>
          <a:chOff x="0" y="0"/>
          <a:chExt cx="0" cy="0"/>
        </a:xfrm>
      </p:grpSpPr>
      <p:sp>
        <p:nvSpPr>
          <p:cNvPr id="132" name="Google Shape;132;p22"/>
          <p:cNvSpPr/>
          <p:nvPr/>
        </p:nvSpPr>
        <p:spPr>
          <a:xfrm>
            <a:off x="4759425" y="0"/>
            <a:ext cx="43845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3" name="Google Shape;133;p22"/>
          <p:cNvSpPr txBox="1">
            <a:spLocks noGrp="1"/>
          </p:cNvSpPr>
          <p:nvPr>
            <p:ph type="title"/>
          </p:nvPr>
        </p:nvSpPr>
        <p:spPr>
          <a:xfrm>
            <a:off x="5226350" y="2150850"/>
            <a:ext cx="3285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4" name="Google Shape;134;p22"/>
          <p:cNvSpPr txBox="1">
            <a:spLocks noGrp="1"/>
          </p:cNvSpPr>
          <p:nvPr>
            <p:ph type="subTitle" idx="1"/>
          </p:nvPr>
        </p:nvSpPr>
        <p:spPr>
          <a:xfrm>
            <a:off x="5226350" y="3060850"/>
            <a:ext cx="3285300" cy="5028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_ONLY_2">
    <p:bg>
      <p:bgPr>
        <a:solidFill>
          <a:schemeClr val="accent3"/>
        </a:solidFill>
        <a:effectLst/>
      </p:bgPr>
    </p:bg>
    <p:spTree>
      <p:nvGrpSpPr>
        <p:cNvPr id="1" name="Shape 135"/>
        <p:cNvGrpSpPr/>
        <p:nvPr/>
      </p:nvGrpSpPr>
      <p:grpSpPr>
        <a:xfrm>
          <a:off x="0" y="0"/>
          <a:ext cx="0" cy="0"/>
          <a:chOff x="0" y="0"/>
          <a:chExt cx="0" cy="0"/>
        </a:xfrm>
      </p:grpSpPr>
      <p:sp>
        <p:nvSpPr>
          <p:cNvPr id="136" name="Google Shape;136;p23"/>
          <p:cNvSpPr/>
          <p:nvPr/>
        </p:nvSpPr>
        <p:spPr>
          <a:xfrm rot="10800000" flipH="1">
            <a:off x="0" y="-15000"/>
            <a:ext cx="4714200" cy="515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txBox="1">
            <a:spLocks noGrp="1"/>
          </p:cNvSpPr>
          <p:nvPr>
            <p:ph type="title"/>
          </p:nvPr>
        </p:nvSpPr>
        <p:spPr>
          <a:xfrm>
            <a:off x="5162175" y="2151150"/>
            <a:ext cx="33741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_1">
    <p:bg>
      <p:bgPr>
        <a:solidFill>
          <a:schemeClr val="lt1"/>
        </a:solid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_1">
    <p:bg>
      <p:bgPr>
        <a:solidFill>
          <a:schemeClr val="lt2"/>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3"/>
        <p:cNvGrpSpPr/>
        <p:nvPr/>
      </p:nvGrpSpPr>
      <p:grpSpPr>
        <a:xfrm>
          <a:off x="0" y="0"/>
          <a:ext cx="0" cy="0"/>
          <a:chOff x="0" y="0"/>
          <a:chExt cx="0" cy="0"/>
        </a:xfrm>
      </p:grpSpPr>
      <p:sp>
        <p:nvSpPr>
          <p:cNvPr id="14" name="Google Shape;14;p3"/>
          <p:cNvSpPr/>
          <p:nvPr/>
        </p:nvSpPr>
        <p:spPr>
          <a:xfrm flipH="1">
            <a:off x="457200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896150" y="1929029"/>
            <a:ext cx="2743200" cy="13230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896152" y="936075"/>
            <a:ext cx="2743200" cy="97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dk1"/>
                </a:solidFill>
                <a:latin typeface="Sora SemiBold"/>
                <a:ea typeface="Sora SemiBold"/>
                <a:cs typeface="Sora SemiBold"/>
                <a:sym typeface="Sora Semi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908819" y="3380326"/>
            <a:ext cx="2718000" cy="82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a:spLocks noGrp="1"/>
          </p:cNvSpPr>
          <p:nvPr>
            <p:ph type="pic" idx="3"/>
          </p:nvPr>
        </p:nvSpPr>
        <p:spPr>
          <a:xfrm>
            <a:off x="6059125" y="1391250"/>
            <a:ext cx="1709700" cy="16788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30"/>
        <p:cNvGrpSpPr/>
        <p:nvPr/>
      </p:nvGrpSpPr>
      <p:grpSpPr>
        <a:xfrm>
          <a:off x="0" y="0"/>
          <a:ext cx="0" cy="0"/>
          <a:chOff x="0" y="0"/>
          <a:chExt cx="0" cy="0"/>
        </a:xfrm>
      </p:grpSpPr>
      <p:sp>
        <p:nvSpPr>
          <p:cNvPr id="31" name="Google Shape;31;p6"/>
          <p:cNvSpPr/>
          <p:nvPr/>
        </p:nvSpPr>
        <p:spPr>
          <a:xfrm rot="10800000">
            <a:off x="4745562" y="-15000"/>
            <a:ext cx="4413000" cy="515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5162175" y="2151150"/>
            <a:ext cx="33741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33"/>
        <p:cNvGrpSpPr/>
        <p:nvPr/>
      </p:nvGrpSpPr>
      <p:grpSpPr>
        <a:xfrm>
          <a:off x="0" y="0"/>
          <a:ext cx="0" cy="0"/>
          <a:chOff x="0" y="0"/>
          <a:chExt cx="0" cy="0"/>
        </a:xfrm>
      </p:grpSpPr>
      <p:sp>
        <p:nvSpPr>
          <p:cNvPr id="34" name="Google Shape;34;p7"/>
          <p:cNvSpPr/>
          <p:nvPr/>
        </p:nvSpPr>
        <p:spPr>
          <a:xfrm flipH="1">
            <a:off x="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title"/>
          </p:nvPr>
        </p:nvSpPr>
        <p:spPr>
          <a:xfrm>
            <a:off x="720000" y="1678875"/>
            <a:ext cx="3135900" cy="600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7"/>
          <p:cNvSpPr txBox="1">
            <a:spLocks noGrp="1"/>
          </p:cNvSpPr>
          <p:nvPr>
            <p:ph type="body" idx="1"/>
          </p:nvPr>
        </p:nvSpPr>
        <p:spPr>
          <a:xfrm>
            <a:off x="720000" y="2386244"/>
            <a:ext cx="3135900" cy="1078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500"/>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37"/>
        <p:cNvGrpSpPr/>
        <p:nvPr/>
      </p:nvGrpSpPr>
      <p:grpSpPr>
        <a:xfrm>
          <a:off x="0" y="0"/>
          <a:ext cx="0" cy="0"/>
          <a:chOff x="0" y="0"/>
          <a:chExt cx="0" cy="0"/>
        </a:xfrm>
      </p:grpSpPr>
      <p:sp>
        <p:nvSpPr>
          <p:cNvPr id="38" name="Google Shape;38;p8"/>
          <p:cNvSpPr/>
          <p:nvPr/>
        </p:nvSpPr>
        <p:spPr>
          <a:xfrm>
            <a:off x="-15000" y="7"/>
            <a:ext cx="9174000" cy="3395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1115550" y="535000"/>
            <a:ext cx="6912900" cy="189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4"/>
        </a:solidFill>
        <a:effectLst/>
      </p:bgPr>
    </p:bg>
    <p:spTree>
      <p:nvGrpSpPr>
        <p:cNvPr id="1" name="Shape 40"/>
        <p:cNvGrpSpPr/>
        <p:nvPr/>
      </p:nvGrpSpPr>
      <p:grpSpPr>
        <a:xfrm>
          <a:off x="0" y="0"/>
          <a:ext cx="0" cy="0"/>
          <a:chOff x="0" y="0"/>
          <a:chExt cx="0" cy="0"/>
        </a:xfrm>
      </p:grpSpPr>
      <p:sp>
        <p:nvSpPr>
          <p:cNvPr id="41" name="Google Shape;41;p9"/>
          <p:cNvSpPr/>
          <p:nvPr/>
        </p:nvSpPr>
        <p:spPr>
          <a:xfrm flipH="1">
            <a:off x="225" y="0"/>
            <a:ext cx="47592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2" name="Google Shape;42;p9"/>
          <p:cNvSpPr txBox="1">
            <a:spLocks noGrp="1"/>
          </p:cNvSpPr>
          <p:nvPr>
            <p:ph type="title"/>
          </p:nvPr>
        </p:nvSpPr>
        <p:spPr>
          <a:xfrm>
            <a:off x="5226350" y="2150850"/>
            <a:ext cx="3285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685500" y="1462800"/>
            <a:ext cx="3562500" cy="22179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5"/>
        </a:solidFill>
        <a:effectLst/>
      </p:bgPr>
    </p:bg>
    <p:spTree>
      <p:nvGrpSpPr>
        <p:cNvPr id="1" name="Shape 46"/>
        <p:cNvGrpSpPr/>
        <p:nvPr/>
      </p:nvGrpSpPr>
      <p:grpSpPr>
        <a:xfrm>
          <a:off x="0" y="0"/>
          <a:ext cx="0" cy="0"/>
          <a:chOff x="0" y="0"/>
          <a:chExt cx="0" cy="0"/>
        </a:xfrm>
      </p:grpSpPr>
      <p:sp>
        <p:nvSpPr>
          <p:cNvPr id="47" name="Google Shape;47;p11"/>
          <p:cNvSpPr/>
          <p:nvPr/>
        </p:nvSpPr>
        <p:spPr>
          <a:xfrm rot="10800000" flipH="1">
            <a:off x="-15000" y="3395485"/>
            <a:ext cx="9174000" cy="177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1"/>
          <p:cNvSpPr txBox="1">
            <a:spLocks noGrp="1"/>
          </p:cNvSpPr>
          <p:nvPr>
            <p:ph type="title" hasCustomPrompt="1"/>
          </p:nvPr>
        </p:nvSpPr>
        <p:spPr>
          <a:xfrm>
            <a:off x="1284000" y="10011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atin typeface="Sora ExtraBold"/>
                <a:ea typeface="Sora ExtraBold"/>
                <a:cs typeface="Sora ExtraBold"/>
                <a:sym typeface="Sora Extra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a:spLocks noGrp="1"/>
          </p:cNvSpPr>
          <p:nvPr>
            <p:ph type="subTitle" idx="1"/>
          </p:nvPr>
        </p:nvSpPr>
        <p:spPr>
          <a:xfrm>
            <a:off x="1284000" y="4041100"/>
            <a:ext cx="6576000" cy="34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2"/>
        </a:solidFill>
        <a:effectLst/>
      </p:bgPr>
    </p:bg>
    <p:spTree>
      <p:nvGrpSpPr>
        <p:cNvPr id="1" name="Shape 51"/>
        <p:cNvGrpSpPr/>
        <p:nvPr/>
      </p:nvGrpSpPr>
      <p:grpSpPr>
        <a:xfrm>
          <a:off x="0" y="0"/>
          <a:ext cx="0" cy="0"/>
          <a:chOff x="0" y="0"/>
          <a:chExt cx="0" cy="0"/>
        </a:xfrm>
      </p:grpSpPr>
      <p:sp>
        <p:nvSpPr>
          <p:cNvPr id="52" name="Google Shape;52;p13"/>
          <p:cNvSpPr/>
          <p:nvPr/>
        </p:nvSpPr>
        <p:spPr>
          <a:xfrm>
            <a:off x="3276150" y="0"/>
            <a:ext cx="5882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hasCustomPrompt="1"/>
          </p:nvPr>
        </p:nvSpPr>
        <p:spPr>
          <a:xfrm>
            <a:off x="4210925" y="517588"/>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3616775" y="1196636"/>
            <a:ext cx="2463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2" hasCustomPrompt="1"/>
          </p:nvPr>
        </p:nvSpPr>
        <p:spPr>
          <a:xfrm>
            <a:off x="6677221" y="517600"/>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3"/>
          </p:nvPr>
        </p:nvSpPr>
        <p:spPr>
          <a:xfrm>
            <a:off x="6080371" y="1196648"/>
            <a:ext cx="2469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4" hasCustomPrompt="1"/>
          </p:nvPr>
        </p:nvSpPr>
        <p:spPr>
          <a:xfrm>
            <a:off x="4210925" y="1986888"/>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5"/>
          </p:nvPr>
        </p:nvSpPr>
        <p:spPr>
          <a:xfrm>
            <a:off x="3616775" y="2665936"/>
            <a:ext cx="2463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6" hasCustomPrompt="1"/>
          </p:nvPr>
        </p:nvSpPr>
        <p:spPr>
          <a:xfrm>
            <a:off x="6677221" y="1998438"/>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7"/>
          </p:nvPr>
        </p:nvSpPr>
        <p:spPr>
          <a:xfrm>
            <a:off x="6083071" y="2665936"/>
            <a:ext cx="2463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8" hasCustomPrompt="1"/>
          </p:nvPr>
        </p:nvSpPr>
        <p:spPr>
          <a:xfrm>
            <a:off x="4210925" y="3456200"/>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9"/>
          </p:nvPr>
        </p:nvSpPr>
        <p:spPr>
          <a:xfrm>
            <a:off x="3614075" y="4123703"/>
            <a:ext cx="2469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13" hasCustomPrompt="1"/>
          </p:nvPr>
        </p:nvSpPr>
        <p:spPr>
          <a:xfrm>
            <a:off x="6677221" y="3456200"/>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14"/>
          </p:nvPr>
        </p:nvSpPr>
        <p:spPr>
          <a:xfrm>
            <a:off x="6083071" y="4123703"/>
            <a:ext cx="2463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15"/>
          </p:nvPr>
        </p:nvSpPr>
        <p:spPr>
          <a:xfrm>
            <a:off x="602450" y="2009400"/>
            <a:ext cx="2262900" cy="112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subTitle" idx="16"/>
          </p:nvPr>
        </p:nvSpPr>
        <p:spPr>
          <a:xfrm>
            <a:off x="3616775" y="940750"/>
            <a:ext cx="2463600" cy="25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67" name="Google Shape;67;p13"/>
          <p:cNvSpPr txBox="1">
            <a:spLocks noGrp="1"/>
          </p:cNvSpPr>
          <p:nvPr>
            <p:ph type="subTitle" idx="17"/>
          </p:nvPr>
        </p:nvSpPr>
        <p:spPr>
          <a:xfrm>
            <a:off x="6080371" y="940759"/>
            <a:ext cx="2469000" cy="25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68" name="Google Shape;68;p13"/>
          <p:cNvSpPr txBox="1">
            <a:spLocks noGrp="1"/>
          </p:cNvSpPr>
          <p:nvPr>
            <p:ph type="subTitle" idx="18"/>
          </p:nvPr>
        </p:nvSpPr>
        <p:spPr>
          <a:xfrm>
            <a:off x="3616775" y="2409963"/>
            <a:ext cx="2463600" cy="24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69" name="Google Shape;69;p13"/>
          <p:cNvSpPr txBox="1">
            <a:spLocks noGrp="1"/>
          </p:cNvSpPr>
          <p:nvPr>
            <p:ph type="subTitle" idx="19"/>
          </p:nvPr>
        </p:nvSpPr>
        <p:spPr>
          <a:xfrm>
            <a:off x="6083071" y="2409963"/>
            <a:ext cx="2463600" cy="24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70" name="Google Shape;70;p13"/>
          <p:cNvSpPr txBox="1">
            <a:spLocks noGrp="1"/>
          </p:cNvSpPr>
          <p:nvPr>
            <p:ph type="subTitle" idx="20"/>
          </p:nvPr>
        </p:nvSpPr>
        <p:spPr>
          <a:xfrm>
            <a:off x="3614075" y="3867800"/>
            <a:ext cx="2469000" cy="25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71" name="Google Shape;71;p13"/>
          <p:cNvSpPr txBox="1">
            <a:spLocks noGrp="1"/>
          </p:cNvSpPr>
          <p:nvPr>
            <p:ph type="subTitle" idx="21"/>
          </p:nvPr>
        </p:nvSpPr>
        <p:spPr>
          <a:xfrm>
            <a:off x="6083071" y="3867800"/>
            <a:ext cx="2463600" cy="25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1pPr>
            <a:lvl2pPr lvl="1"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2pPr>
            <a:lvl3pPr lvl="2"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3pPr>
            <a:lvl4pPr lvl="3"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4pPr>
            <a:lvl5pPr lvl="4"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5pPr>
            <a:lvl6pPr lvl="5"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6pPr>
            <a:lvl7pPr lvl="6"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7pPr>
            <a:lvl8pPr lvl="7"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8pPr>
            <a:lvl9pPr lvl="8"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1pPr>
            <a:lvl2pPr marL="914400" lvl="1"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2pPr>
            <a:lvl3pPr marL="1371600" lvl="2"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3pPr>
            <a:lvl4pPr marL="1828800" lvl="3"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4pPr>
            <a:lvl5pPr marL="2286000" lvl="4"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5pPr>
            <a:lvl6pPr marL="2743200" lvl="5"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6pPr>
            <a:lvl7pPr marL="3200400" lvl="6"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7pPr>
            <a:lvl8pPr marL="3657600" lvl="7"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8pPr>
            <a:lvl9pPr marL="4114800" lvl="8" indent="-317500">
              <a:lnSpc>
                <a:spcPct val="100000"/>
              </a:lnSpc>
              <a:spcBef>
                <a:spcPts val="1600"/>
              </a:spcBef>
              <a:spcAft>
                <a:spcPts val="1600"/>
              </a:spcAft>
              <a:buClr>
                <a:schemeClr val="dk1"/>
              </a:buClr>
              <a:buSzPts val="1400"/>
              <a:buFont typeface="Sora Light"/>
              <a:buChar char="■"/>
              <a:defRPr>
                <a:solidFill>
                  <a:schemeClr val="dk1"/>
                </a:solidFill>
                <a:latin typeface="Sora Light"/>
                <a:ea typeface="Sora Light"/>
                <a:cs typeface="Sora Light"/>
                <a:sym typeface="So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59" r:id="rId9"/>
    <p:sldLayoutId id="2147483668" r:id="rId10"/>
    <p:sldLayoutId id="2147483669"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20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ctrTitle"/>
          </p:nvPr>
        </p:nvSpPr>
        <p:spPr>
          <a:xfrm>
            <a:off x="983150" y="759188"/>
            <a:ext cx="3321300" cy="30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a:solidFill>
                  <a:schemeClr val="lt1"/>
                </a:solidFill>
                <a:latin typeface="Sora ExtraBold"/>
                <a:ea typeface="Sora ExtraBold"/>
                <a:cs typeface="Sora ExtraBold"/>
                <a:sym typeface="Sora ExtraBold"/>
              </a:rPr>
              <a:t>Digital</a:t>
            </a:r>
            <a:br>
              <a:rPr lang="en-US" sz="4100" dirty="0">
                <a:solidFill>
                  <a:schemeClr val="lt1"/>
                </a:solidFill>
                <a:latin typeface="Sora ExtraBold"/>
                <a:ea typeface="Sora ExtraBold"/>
                <a:cs typeface="Sora ExtraBold"/>
                <a:sym typeface="Sora ExtraBold"/>
              </a:rPr>
            </a:br>
            <a:r>
              <a:rPr lang="en-US" sz="4100" dirty="0">
                <a:solidFill>
                  <a:schemeClr val="lt1"/>
                </a:solidFill>
                <a:latin typeface="Sora ExtraBold"/>
                <a:ea typeface="Sora ExtraBold"/>
                <a:cs typeface="Sora ExtraBold"/>
                <a:sym typeface="Sora ExtraBold"/>
              </a:rPr>
              <a:t>Marketing</a:t>
            </a:r>
            <a:br>
              <a:rPr lang="en-US" sz="4100" dirty="0">
                <a:solidFill>
                  <a:schemeClr val="lt1"/>
                </a:solidFill>
                <a:latin typeface="Sora ExtraBold"/>
                <a:ea typeface="Sora ExtraBold"/>
                <a:cs typeface="Sora ExtraBold"/>
                <a:sym typeface="Sora ExtraBold"/>
              </a:rPr>
            </a:br>
            <a:r>
              <a:rPr lang="en-US" sz="4100" dirty="0">
                <a:solidFill>
                  <a:schemeClr val="lt1"/>
                </a:solidFill>
                <a:latin typeface="Sora ExtraBold"/>
                <a:ea typeface="Sora ExtraBold"/>
                <a:cs typeface="Sora ExtraBold"/>
                <a:sym typeface="Sora ExtraBold"/>
              </a:rPr>
              <a:t>Strategy</a:t>
            </a:r>
            <a:br>
              <a:rPr lang="en-US" sz="4100" dirty="0">
                <a:solidFill>
                  <a:schemeClr val="lt1"/>
                </a:solidFill>
                <a:latin typeface="Sora ExtraBold"/>
                <a:ea typeface="Sora ExtraBold"/>
                <a:cs typeface="Sora ExtraBold"/>
                <a:sym typeface="Sora ExtraBold"/>
              </a:rPr>
            </a:br>
            <a:r>
              <a:rPr lang="en-US" sz="4100" dirty="0">
                <a:solidFill>
                  <a:schemeClr val="lt1"/>
                </a:solidFill>
                <a:latin typeface="Sora ExtraBold"/>
                <a:ea typeface="Sora ExtraBold"/>
                <a:cs typeface="Sora ExtraBold"/>
                <a:sym typeface="Sora ExtraBold"/>
              </a:rPr>
              <a:t>For</a:t>
            </a:r>
            <a:br>
              <a:rPr lang="en-US" sz="4100" dirty="0">
                <a:solidFill>
                  <a:schemeClr val="lt1"/>
                </a:solidFill>
                <a:latin typeface="Sora ExtraBold"/>
                <a:ea typeface="Sora ExtraBold"/>
                <a:cs typeface="Sora ExtraBold"/>
                <a:sym typeface="Sora ExtraBold"/>
              </a:rPr>
            </a:br>
            <a:r>
              <a:rPr lang="en-US" sz="4100" dirty="0">
                <a:solidFill>
                  <a:schemeClr val="lt1"/>
                </a:solidFill>
                <a:latin typeface="Sora ExtraBold"/>
                <a:ea typeface="Sora ExtraBold"/>
                <a:cs typeface="Sora ExtraBold"/>
                <a:sym typeface="Sora ExtraBold"/>
              </a:rPr>
              <a:t>Babyliss</a:t>
            </a:r>
            <a:endParaRPr sz="4100" dirty="0">
              <a:solidFill>
                <a:schemeClr val="lt1"/>
              </a:solidFill>
              <a:latin typeface="Sora ExtraBold"/>
              <a:ea typeface="Sora ExtraBold"/>
              <a:cs typeface="Sora ExtraBold"/>
              <a:sym typeface="Sora ExtraBold"/>
            </a:endParaRPr>
          </a:p>
        </p:txBody>
      </p:sp>
      <p:grpSp>
        <p:nvGrpSpPr>
          <p:cNvPr id="156" name="Google Shape;156;p30"/>
          <p:cNvGrpSpPr/>
          <p:nvPr/>
        </p:nvGrpSpPr>
        <p:grpSpPr>
          <a:xfrm>
            <a:off x="6325427" y="679726"/>
            <a:ext cx="1853353" cy="3784074"/>
            <a:chOff x="-3629423" y="679726"/>
            <a:chExt cx="1853353" cy="3784074"/>
          </a:xfrm>
        </p:grpSpPr>
        <p:grpSp>
          <p:nvGrpSpPr>
            <p:cNvPr id="157" name="Google Shape;157;p30"/>
            <p:cNvGrpSpPr/>
            <p:nvPr/>
          </p:nvGrpSpPr>
          <p:grpSpPr>
            <a:xfrm>
              <a:off x="-3560710" y="707143"/>
              <a:ext cx="1715990" cy="3729500"/>
              <a:chOff x="-2516670" y="707143"/>
              <a:chExt cx="1715990" cy="3729500"/>
            </a:xfrm>
          </p:grpSpPr>
          <p:sp>
            <p:nvSpPr>
              <p:cNvPr id="158" name="Google Shape;158;p30"/>
              <p:cNvSpPr/>
              <p:nvPr/>
            </p:nvSpPr>
            <p:spPr>
              <a:xfrm>
                <a:off x="-2516670" y="707143"/>
                <a:ext cx="1715827" cy="3729500"/>
              </a:xfrm>
              <a:custGeom>
                <a:avLst/>
                <a:gdLst/>
                <a:ahLst/>
                <a:cxnLst/>
                <a:rect l="l" t="t" r="r" b="b"/>
                <a:pathLst>
                  <a:path w="102300" h="187695" extrusionOk="0">
                    <a:moveTo>
                      <a:pt x="11099" y="1"/>
                    </a:moveTo>
                    <a:cubicBezTo>
                      <a:pt x="4955" y="1"/>
                      <a:pt x="1" y="4360"/>
                      <a:pt x="16" y="9748"/>
                    </a:cubicBezTo>
                    <a:lnTo>
                      <a:pt x="580" y="178011"/>
                    </a:lnTo>
                    <a:cubicBezTo>
                      <a:pt x="595" y="183367"/>
                      <a:pt x="5549" y="187695"/>
                      <a:pt x="11661" y="187695"/>
                    </a:cubicBezTo>
                    <a:lnTo>
                      <a:pt x="91216" y="187695"/>
                    </a:lnTo>
                    <a:cubicBezTo>
                      <a:pt x="97329" y="187695"/>
                      <a:pt x="102299" y="183352"/>
                      <a:pt x="102299" y="177979"/>
                    </a:cubicBezTo>
                    <a:lnTo>
                      <a:pt x="102299" y="9716"/>
                    </a:lnTo>
                    <a:cubicBezTo>
                      <a:pt x="102299" y="4343"/>
                      <a:pt x="97329" y="1"/>
                      <a:pt x="91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0"/>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0"/>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2404823" y="3129620"/>
                <a:ext cx="126160" cy="102522"/>
              </a:xfrm>
              <a:custGeom>
                <a:avLst/>
                <a:gdLst/>
                <a:ahLst/>
                <a:cxnLst/>
                <a:rect l="l" t="t" r="r" b="b"/>
                <a:pathLst>
                  <a:path w="6676" h="5550" extrusionOk="0">
                    <a:moveTo>
                      <a:pt x="1978" y="0"/>
                    </a:moveTo>
                    <a:cubicBezTo>
                      <a:pt x="1689" y="0"/>
                      <a:pt x="1384" y="80"/>
                      <a:pt x="1110" y="258"/>
                    </a:cubicBezTo>
                    <a:cubicBezTo>
                      <a:pt x="273" y="805"/>
                      <a:pt x="1" y="1995"/>
                      <a:pt x="483" y="2928"/>
                    </a:cubicBezTo>
                    <a:cubicBezTo>
                      <a:pt x="869" y="3700"/>
                      <a:pt x="2525" y="5019"/>
                      <a:pt x="3121" y="5469"/>
                    </a:cubicBezTo>
                    <a:cubicBezTo>
                      <a:pt x="3185" y="5534"/>
                      <a:pt x="3265" y="5549"/>
                      <a:pt x="3346" y="5549"/>
                    </a:cubicBezTo>
                    <a:cubicBezTo>
                      <a:pt x="3411" y="5549"/>
                      <a:pt x="3490" y="5534"/>
                      <a:pt x="3555" y="5469"/>
                    </a:cubicBezTo>
                    <a:cubicBezTo>
                      <a:pt x="4151" y="5019"/>
                      <a:pt x="5807" y="3700"/>
                      <a:pt x="6209" y="2928"/>
                    </a:cubicBezTo>
                    <a:cubicBezTo>
                      <a:pt x="6675" y="1995"/>
                      <a:pt x="6402" y="805"/>
                      <a:pt x="5566" y="258"/>
                    </a:cubicBezTo>
                    <a:cubicBezTo>
                      <a:pt x="5292" y="80"/>
                      <a:pt x="4987" y="0"/>
                      <a:pt x="4697" y="0"/>
                    </a:cubicBezTo>
                    <a:cubicBezTo>
                      <a:pt x="4183" y="0"/>
                      <a:pt x="3683" y="258"/>
                      <a:pt x="3346" y="724"/>
                    </a:cubicBezTo>
                    <a:cubicBezTo>
                      <a:pt x="3008" y="258"/>
                      <a:pt x="2493" y="0"/>
                      <a:pt x="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0"/>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0"/>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0"/>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1907006" y="3480653"/>
                <a:ext cx="46620" cy="31976"/>
              </a:xfrm>
              <a:custGeom>
                <a:avLst/>
                <a:gdLst/>
                <a:ahLst/>
                <a:cxnLst/>
                <a:rect l="l" t="t" r="r" b="b"/>
                <a:pathLst>
                  <a:path w="2467" h="1731" extrusionOk="0">
                    <a:moveTo>
                      <a:pt x="822"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3" y="557"/>
                      <a:pt x="1093" y="720"/>
                    </a:cubicBezTo>
                    <a:lnTo>
                      <a:pt x="1093" y="1730"/>
                    </a:lnTo>
                    <a:lnTo>
                      <a:pt x="1372" y="1730"/>
                    </a:lnTo>
                    <a:lnTo>
                      <a:pt x="1372" y="775"/>
                    </a:lnTo>
                    <a:cubicBezTo>
                      <a:pt x="1372" y="611"/>
                      <a:pt x="1415" y="481"/>
                      <a:pt x="1497" y="385"/>
                    </a:cubicBezTo>
                    <a:cubicBezTo>
                      <a:pt x="1581" y="289"/>
                      <a:pt x="1695" y="241"/>
                      <a:pt x="1838" y="241"/>
                    </a:cubicBezTo>
                    <a:cubicBezTo>
                      <a:pt x="1957" y="241"/>
                      <a:pt x="2044" y="281"/>
                      <a:pt x="2101" y="360"/>
                    </a:cubicBezTo>
                    <a:cubicBezTo>
                      <a:pt x="2159" y="438"/>
                      <a:pt x="2187" y="558"/>
                      <a:pt x="2187" y="720"/>
                    </a:cubicBezTo>
                    <a:lnTo>
                      <a:pt x="2187" y="1730"/>
                    </a:lnTo>
                    <a:lnTo>
                      <a:pt x="2466" y="1730"/>
                    </a:lnTo>
                    <a:lnTo>
                      <a:pt x="2466" y="711"/>
                    </a:lnTo>
                    <a:cubicBezTo>
                      <a:pt x="2466" y="483"/>
                      <a:pt x="2418" y="308"/>
                      <a:pt x="2322" y="186"/>
                    </a:cubicBezTo>
                    <a:cubicBezTo>
                      <a:pt x="2227" y="62"/>
                      <a:pt x="2092" y="1"/>
                      <a:pt x="1915" y="1"/>
                    </a:cubicBezTo>
                    <a:cubicBezTo>
                      <a:pt x="1784" y="1"/>
                      <a:pt x="1671" y="30"/>
                      <a:pt x="1574" y="89"/>
                    </a:cubicBezTo>
                    <a:cubicBezTo>
                      <a:pt x="1478" y="149"/>
                      <a:pt x="1395" y="241"/>
                      <a:pt x="1326" y="365"/>
                    </a:cubicBezTo>
                    <a:cubicBezTo>
                      <a:pt x="1285" y="246"/>
                      <a:pt x="1220" y="156"/>
                      <a:pt x="1134" y="95"/>
                    </a:cubicBezTo>
                    <a:cubicBezTo>
                      <a:pt x="1049" y="32"/>
                      <a:pt x="945"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1574108" y="3172994"/>
                <a:ext cx="24945" cy="24384"/>
              </a:xfrm>
              <a:custGeom>
                <a:avLst/>
                <a:gdLst/>
                <a:ahLst/>
                <a:cxnLst/>
                <a:rect l="l" t="t" r="r" b="b"/>
                <a:pathLst>
                  <a:path w="1320" h="1320" extrusionOk="0">
                    <a:moveTo>
                      <a:pt x="661" y="1"/>
                    </a:moveTo>
                    <a:cubicBezTo>
                      <a:pt x="290" y="1"/>
                      <a:pt x="1" y="306"/>
                      <a:pt x="1" y="660"/>
                    </a:cubicBezTo>
                    <a:cubicBezTo>
                      <a:pt x="1" y="1030"/>
                      <a:pt x="290" y="1320"/>
                      <a:pt x="661" y="1320"/>
                    </a:cubicBezTo>
                    <a:cubicBezTo>
                      <a:pt x="1015" y="1320"/>
                      <a:pt x="1320" y="1030"/>
                      <a:pt x="1320" y="660"/>
                    </a:cubicBezTo>
                    <a:cubicBezTo>
                      <a:pt x="1320" y="306"/>
                      <a:pt x="1015"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2416974" y="1185224"/>
                <a:ext cx="155942" cy="152435"/>
              </a:xfrm>
              <a:custGeom>
                <a:avLst/>
                <a:gdLst/>
                <a:ahLst/>
                <a:cxnLst/>
                <a:rect l="l" t="t" r="r" b="b"/>
                <a:pathLst>
                  <a:path w="8252" h="8252" extrusionOk="0">
                    <a:moveTo>
                      <a:pt x="4133" y="1"/>
                    </a:moveTo>
                    <a:cubicBezTo>
                      <a:pt x="1849" y="1"/>
                      <a:pt x="0" y="1850"/>
                      <a:pt x="0" y="4118"/>
                    </a:cubicBezTo>
                    <a:cubicBezTo>
                      <a:pt x="0" y="6402"/>
                      <a:pt x="1849" y="8251"/>
                      <a:pt x="4133" y="8251"/>
                    </a:cubicBezTo>
                    <a:cubicBezTo>
                      <a:pt x="6417" y="8251"/>
                      <a:pt x="8251" y="6402"/>
                      <a:pt x="8251" y="4118"/>
                    </a:cubicBezTo>
                    <a:cubicBezTo>
                      <a:pt x="8251" y="1850"/>
                      <a:pt x="6417" y="1"/>
                      <a:pt x="4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115502" y="1254569"/>
                <a:ext cx="26400" cy="31440"/>
              </a:xfrm>
              <a:custGeom>
                <a:avLst/>
                <a:gdLst/>
                <a:ahLst/>
                <a:cxnLst/>
                <a:rect l="l" t="t" r="r" b="b"/>
                <a:pathLst>
                  <a:path w="1397" h="1702" extrusionOk="0">
                    <a:moveTo>
                      <a:pt x="736" y="0"/>
                    </a:moveTo>
                    <a:cubicBezTo>
                      <a:pt x="546" y="0"/>
                      <a:pt x="389" y="45"/>
                      <a:pt x="266" y="135"/>
                    </a:cubicBezTo>
                    <a:cubicBezTo>
                      <a:pt x="142" y="227"/>
                      <a:pt x="81" y="354"/>
                      <a:pt x="81" y="519"/>
                    </a:cubicBezTo>
                    <a:cubicBezTo>
                      <a:pt x="81" y="626"/>
                      <a:pt x="108" y="713"/>
                      <a:pt x="162" y="781"/>
                    </a:cubicBezTo>
                    <a:cubicBezTo>
                      <a:pt x="214" y="847"/>
                      <a:pt x="279" y="896"/>
                      <a:pt x="353" y="929"/>
                    </a:cubicBezTo>
                    <a:cubicBezTo>
                      <a:pt x="429" y="963"/>
                      <a:pt x="523" y="995"/>
                      <a:pt x="636" y="1028"/>
                    </a:cubicBezTo>
                    <a:cubicBezTo>
                      <a:pt x="745" y="1059"/>
                      <a:pt x="822" y="1087"/>
                      <a:pt x="868" y="1114"/>
                    </a:cubicBezTo>
                    <a:cubicBezTo>
                      <a:pt x="918" y="1142"/>
                      <a:pt x="943" y="1179"/>
                      <a:pt x="943" y="1225"/>
                    </a:cubicBezTo>
                    <a:cubicBezTo>
                      <a:pt x="943" y="1269"/>
                      <a:pt x="923" y="1302"/>
                      <a:pt x="884" y="1324"/>
                    </a:cubicBezTo>
                    <a:cubicBezTo>
                      <a:pt x="847" y="1345"/>
                      <a:pt x="796" y="1355"/>
                      <a:pt x="733" y="1355"/>
                    </a:cubicBezTo>
                    <a:cubicBezTo>
                      <a:pt x="640" y="1355"/>
                      <a:pt x="541" y="1338"/>
                      <a:pt x="436" y="1302"/>
                    </a:cubicBezTo>
                    <a:cubicBezTo>
                      <a:pt x="333" y="1266"/>
                      <a:pt x="240" y="1215"/>
                      <a:pt x="155" y="1148"/>
                    </a:cubicBezTo>
                    <a:lnTo>
                      <a:pt x="1" y="1470"/>
                    </a:lnTo>
                    <a:cubicBezTo>
                      <a:pt x="93" y="1544"/>
                      <a:pt x="203" y="1601"/>
                      <a:pt x="328" y="1642"/>
                    </a:cubicBezTo>
                    <a:cubicBezTo>
                      <a:pt x="454" y="1682"/>
                      <a:pt x="585" y="1701"/>
                      <a:pt x="720" y="1701"/>
                    </a:cubicBezTo>
                    <a:cubicBezTo>
                      <a:pt x="918" y="1701"/>
                      <a:pt x="1079" y="1656"/>
                      <a:pt x="1205" y="1565"/>
                    </a:cubicBezTo>
                    <a:cubicBezTo>
                      <a:pt x="1333" y="1472"/>
                      <a:pt x="1397" y="1344"/>
                      <a:pt x="1397" y="1179"/>
                    </a:cubicBezTo>
                    <a:cubicBezTo>
                      <a:pt x="1397" y="1071"/>
                      <a:pt x="1369" y="983"/>
                      <a:pt x="1313" y="916"/>
                    </a:cubicBezTo>
                    <a:cubicBezTo>
                      <a:pt x="1258" y="849"/>
                      <a:pt x="1192" y="798"/>
                      <a:pt x="1115" y="766"/>
                    </a:cubicBezTo>
                    <a:cubicBezTo>
                      <a:pt x="1039" y="730"/>
                      <a:pt x="943" y="695"/>
                      <a:pt x="826" y="660"/>
                    </a:cubicBezTo>
                    <a:cubicBezTo>
                      <a:pt x="719" y="629"/>
                      <a:pt x="642" y="602"/>
                      <a:pt x="594" y="577"/>
                    </a:cubicBezTo>
                    <a:cubicBezTo>
                      <a:pt x="546" y="552"/>
                      <a:pt x="523" y="517"/>
                      <a:pt x="523" y="472"/>
                    </a:cubicBezTo>
                    <a:cubicBezTo>
                      <a:pt x="523" y="431"/>
                      <a:pt x="540" y="400"/>
                      <a:pt x="575" y="380"/>
                    </a:cubicBezTo>
                    <a:cubicBezTo>
                      <a:pt x="611" y="359"/>
                      <a:pt x="657" y="349"/>
                      <a:pt x="714" y="349"/>
                    </a:cubicBezTo>
                    <a:cubicBezTo>
                      <a:pt x="784" y="349"/>
                      <a:pt x="863" y="363"/>
                      <a:pt x="952" y="391"/>
                    </a:cubicBezTo>
                    <a:cubicBezTo>
                      <a:pt x="1041" y="418"/>
                      <a:pt x="1131" y="458"/>
                      <a:pt x="1221" y="510"/>
                    </a:cubicBezTo>
                    <a:lnTo>
                      <a:pt x="1384" y="185"/>
                    </a:lnTo>
                    <a:cubicBezTo>
                      <a:pt x="1291" y="125"/>
                      <a:pt x="1188" y="80"/>
                      <a:pt x="1075" y="49"/>
                    </a:cubicBezTo>
                    <a:cubicBezTo>
                      <a:pt x="962" y="16"/>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979593" y="1254606"/>
                <a:ext cx="29499" cy="31440"/>
              </a:xfrm>
              <a:custGeom>
                <a:avLst/>
                <a:gdLst/>
                <a:ahLst/>
                <a:cxnLst/>
                <a:rect l="l" t="t" r="r" b="b"/>
                <a:pathLst>
                  <a:path w="1561" h="1702" extrusionOk="0">
                    <a:moveTo>
                      <a:pt x="1091" y="965"/>
                    </a:moveTo>
                    <a:lnTo>
                      <a:pt x="1091" y="1112"/>
                    </a:lnTo>
                    <a:cubicBezTo>
                      <a:pt x="1076" y="1185"/>
                      <a:pt x="1034" y="1244"/>
                      <a:pt x="962" y="1291"/>
                    </a:cubicBezTo>
                    <a:cubicBezTo>
                      <a:pt x="890" y="1339"/>
                      <a:pt x="804" y="1362"/>
                      <a:pt x="705" y="1362"/>
                    </a:cubicBezTo>
                    <a:cubicBezTo>
                      <a:pt x="625" y="1362"/>
                      <a:pt x="560" y="1344"/>
                      <a:pt x="514" y="1307"/>
                    </a:cubicBezTo>
                    <a:cubicBezTo>
                      <a:pt x="468" y="1268"/>
                      <a:pt x="446" y="1217"/>
                      <a:pt x="446" y="1152"/>
                    </a:cubicBezTo>
                    <a:cubicBezTo>
                      <a:pt x="446" y="1087"/>
                      <a:pt x="468" y="1039"/>
                      <a:pt x="510" y="1011"/>
                    </a:cubicBezTo>
                    <a:cubicBezTo>
                      <a:pt x="555" y="980"/>
                      <a:pt x="625" y="965"/>
                      <a:pt x="717" y="965"/>
                    </a:cubicBezTo>
                    <a:close/>
                    <a:moveTo>
                      <a:pt x="854" y="1"/>
                    </a:moveTo>
                    <a:cubicBezTo>
                      <a:pt x="715" y="1"/>
                      <a:pt x="589" y="16"/>
                      <a:pt x="473" y="47"/>
                    </a:cubicBezTo>
                    <a:cubicBezTo>
                      <a:pt x="358" y="78"/>
                      <a:pt x="235" y="127"/>
                      <a:pt x="102" y="192"/>
                    </a:cubicBezTo>
                    <a:lnTo>
                      <a:pt x="252" y="519"/>
                    </a:lnTo>
                    <a:cubicBezTo>
                      <a:pt x="427" y="423"/>
                      <a:pt x="591" y="374"/>
                      <a:pt x="746" y="374"/>
                    </a:cubicBezTo>
                    <a:cubicBezTo>
                      <a:pt x="859" y="374"/>
                      <a:pt x="944" y="400"/>
                      <a:pt x="1002" y="449"/>
                    </a:cubicBezTo>
                    <a:cubicBezTo>
                      <a:pt x="1061" y="496"/>
                      <a:pt x="1091" y="564"/>
                      <a:pt x="1091" y="652"/>
                    </a:cubicBezTo>
                    <a:lnTo>
                      <a:pt x="1091" y="683"/>
                    </a:lnTo>
                    <a:lnTo>
                      <a:pt x="634" y="683"/>
                    </a:lnTo>
                    <a:cubicBezTo>
                      <a:pt x="432" y="685"/>
                      <a:pt x="276" y="730"/>
                      <a:pt x="164" y="819"/>
                    </a:cubicBezTo>
                    <a:cubicBezTo>
                      <a:pt x="56" y="905"/>
                      <a:pt x="1" y="1028"/>
                      <a:pt x="1" y="1183"/>
                    </a:cubicBezTo>
                    <a:cubicBezTo>
                      <a:pt x="1" y="1338"/>
                      <a:pt x="52" y="1464"/>
                      <a:pt x="155" y="1560"/>
                    </a:cubicBezTo>
                    <a:cubicBezTo>
                      <a:pt x="258" y="1656"/>
                      <a:pt x="397" y="1702"/>
                      <a:pt x="572" y="1702"/>
                    </a:cubicBezTo>
                    <a:cubicBezTo>
                      <a:pt x="688" y="1702"/>
                      <a:pt x="789" y="1684"/>
                      <a:pt x="878" y="1647"/>
                    </a:cubicBezTo>
                    <a:cubicBezTo>
                      <a:pt x="967" y="1609"/>
                      <a:pt x="1039" y="1556"/>
                      <a:pt x="1094" y="1486"/>
                    </a:cubicBezTo>
                    <a:lnTo>
                      <a:pt x="1094" y="1681"/>
                    </a:lnTo>
                    <a:lnTo>
                      <a:pt x="1560" y="1681"/>
                    </a:lnTo>
                    <a:lnTo>
                      <a:pt x="1558" y="596"/>
                    </a:lnTo>
                    <a:cubicBezTo>
                      <a:pt x="1555" y="410"/>
                      <a:pt x="1492" y="263"/>
                      <a:pt x="1369" y="158"/>
                    </a:cubicBezTo>
                    <a:cubicBezTo>
                      <a:pt x="1248" y="53"/>
                      <a:pt x="1075"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909059" y="962527"/>
                <a:ext cx="42652" cy="104647"/>
              </a:xfrm>
              <a:custGeom>
                <a:avLst/>
                <a:gdLst/>
                <a:ahLst/>
                <a:cxnLst/>
                <a:rect l="l" t="t" r="r" b="b"/>
                <a:pathLst>
                  <a:path w="2257" h="5665" extrusionOk="0">
                    <a:moveTo>
                      <a:pt x="1668" y="0"/>
                    </a:moveTo>
                    <a:cubicBezTo>
                      <a:pt x="1617" y="0"/>
                      <a:pt x="1571" y="6"/>
                      <a:pt x="1532" y="20"/>
                    </a:cubicBezTo>
                    <a:cubicBezTo>
                      <a:pt x="1002" y="246"/>
                      <a:pt x="406" y="889"/>
                      <a:pt x="213" y="1693"/>
                    </a:cubicBezTo>
                    <a:cubicBezTo>
                      <a:pt x="1" y="2587"/>
                      <a:pt x="753" y="3018"/>
                      <a:pt x="987" y="3018"/>
                    </a:cubicBezTo>
                    <a:cubicBezTo>
                      <a:pt x="1018" y="3018"/>
                      <a:pt x="1040" y="3011"/>
                      <a:pt x="1049" y="2995"/>
                    </a:cubicBezTo>
                    <a:cubicBezTo>
                      <a:pt x="1146" y="2819"/>
                      <a:pt x="873" y="2770"/>
                      <a:pt x="809" y="2240"/>
                    </a:cubicBezTo>
                    <a:cubicBezTo>
                      <a:pt x="745" y="1565"/>
                      <a:pt x="1049" y="808"/>
                      <a:pt x="1452" y="471"/>
                    </a:cubicBezTo>
                    <a:cubicBezTo>
                      <a:pt x="1469" y="457"/>
                      <a:pt x="1482" y="451"/>
                      <a:pt x="1491" y="451"/>
                    </a:cubicBezTo>
                    <a:cubicBezTo>
                      <a:pt x="1526" y="451"/>
                      <a:pt x="1517" y="537"/>
                      <a:pt x="1517" y="664"/>
                    </a:cubicBezTo>
                    <a:cubicBezTo>
                      <a:pt x="1517" y="937"/>
                      <a:pt x="1500" y="3495"/>
                      <a:pt x="1500" y="4025"/>
                    </a:cubicBezTo>
                    <a:cubicBezTo>
                      <a:pt x="1500" y="4749"/>
                      <a:pt x="1484" y="4975"/>
                      <a:pt x="1420" y="5200"/>
                    </a:cubicBezTo>
                    <a:cubicBezTo>
                      <a:pt x="1371" y="5425"/>
                      <a:pt x="1275" y="5586"/>
                      <a:pt x="1356" y="5650"/>
                    </a:cubicBezTo>
                    <a:cubicBezTo>
                      <a:pt x="1365" y="5660"/>
                      <a:pt x="1381" y="5664"/>
                      <a:pt x="1400" y="5664"/>
                    </a:cubicBezTo>
                    <a:cubicBezTo>
                      <a:pt x="1513" y="5664"/>
                      <a:pt x="1768" y="5515"/>
                      <a:pt x="1918" y="5296"/>
                    </a:cubicBezTo>
                    <a:cubicBezTo>
                      <a:pt x="2143" y="4990"/>
                      <a:pt x="2208" y="4621"/>
                      <a:pt x="2224" y="4235"/>
                    </a:cubicBezTo>
                    <a:cubicBezTo>
                      <a:pt x="2240" y="3752"/>
                      <a:pt x="2240" y="2980"/>
                      <a:pt x="2240" y="2545"/>
                    </a:cubicBezTo>
                    <a:cubicBezTo>
                      <a:pt x="2240" y="2159"/>
                      <a:pt x="2256" y="986"/>
                      <a:pt x="2240" y="278"/>
                    </a:cubicBezTo>
                    <a:cubicBezTo>
                      <a:pt x="2240" y="145"/>
                      <a:pt x="190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1854879" y="962563"/>
                <a:ext cx="446529" cy="137971"/>
              </a:xfrm>
              <a:custGeom>
                <a:avLst/>
                <a:gdLst/>
                <a:ahLst/>
                <a:cxnLst/>
                <a:rect l="l" t="t" r="r" b="b"/>
                <a:pathLst>
                  <a:path w="23629" h="7469" extrusionOk="0">
                    <a:moveTo>
                      <a:pt x="8744" y="2189"/>
                    </a:moveTo>
                    <a:cubicBezTo>
                      <a:pt x="8751" y="2189"/>
                      <a:pt x="8759" y="2189"/>
                      <a:pt x="8766" y="2189"/>
                    </a:cubicBezTo>
                    <a:cubicBezTo>
                      <a:pt x="9072" y="2221"/>
                      <a:pt x="9233" y="2640"/>
                      <a:pt x="9201" y="3396"/>
                    </a:cubicBezTo>
                    <a:cubicBezTo>
                      <a:pt x="9169" y="3750"/>
                      <a:pt x="9105" y="4055"/>
                      <a:pt x="8991" y="4280"/>
                    </a:cubicBezTo>
                    <a:cubicBezTo>
                      <a:pt x="8883" y="4481"/>
                      <a:pt x="8721" y="4613"/>
                      <a:pt x="8567" y="4613"/>
                    </a:cubicBezTo>
                    <a:cubicBezTo>
                      <a:pt x="8425" y="4613"/>
                      <a:pt x="8288" y="4502"/>
                      <a:pt x="8204" y="4233"/>
                    </a:cubicBezTo>
                    <a:cubicBezTo>
                      <a:pt x="8075" y="3814"/>
                      <a:pt x="8123" y="3251"/>
                      <a:pt x="8172" y="2946"/>
                    </a:cubicBezTo>
                    <a:cubicBezTo>
                      <a:pt x="8250" y="2506"/>
                      <a:pt x="8436" y="2189"/>
                      <a:pt x="8744" y="2189"/>
                    </a:cubicBezTo>
                    <a:close/>
                    <a:moveTo>
                      <a:pt x="11887" y="2189"/>
                    </a:moveTo>
                    <a:cubicBezTo>
                      <a:pt x="12208" y="2189"/>
                      <a:pt x="12354" y="2543"/>
                      <a:pt x="12322" y="3396"/>
                    </a:cubicBezTo>
                    <a:cubicBezTo>
                      <a:pt x="12289" y="3733"/>
                      <a:pt x="12208" y="4087"/>
                      <a:pt x="12112" y="4280"/>
                    </a:cubicBezTo>
                    <a:cubicBezTo>
                      <a:pt x="12012" y="4488"/>
                      <a:pt x="11852" y="4619"/>
                      <a:pt x="11697" y="4619"/>
                    </a:cubicBezTo>
                    <a:cubicBezTo>
                      <a:pt x="11551" y="4619"/>
                      <a:pt x="11410" y="4505"/>
                      <a:pt x="11324" y="4233"/>
                    </a:cubicBezTo>
                    <a:cubicBezTo>
                      <a:pt x="11211" y="3830"/>
                      <a:pt x="11228" y="3315"/>
                      <a:pt x="11292" y="2993"/>
                    </a:cubicBezTo>
                    <a:cubicBezTo>
                      <a:pt x="11372" y="2575"/>
                      <a:pt x="11550" y="2189"/>
                      <a:pt x="11887" y="2189"/>
                    </a:cubicBezTo>
                    <a:close/>
                    <a:moveTo>
                      <a:pt x="17334" y="2189"/>
                    </a:moveTo>
                    <a:cubicBezTo>
                      <a:pt x="17341" y="2189"/>
                      <a:pt x="17348" y="2189"/>
                      <a:pt x="17355" y="2189"/>
                    </a:cubicBezTo>
                    <a:cubicBezTo>
                      <a:pt x="17677" y="2221"/>
                      <a:pt x="17823" y="2640"/>
                      <a:pt x="17790" y="3396"/>
                    </a:cubicBezTo>
                    <a:cubicBezTo>
                      <a:pt x="17774" y="3782"/>
                      <a:pt x="17694" y="4072"/>
                      <a:pt x="17581" y="4280"/>
                    </a:cubicBezTo>
                    <a:cubicBezTo>
                      <a:pt x="17481" y="4488"/>
                      <a:pt x="17321" y="4619"/>
                      <a:pt x="17166" y="4619"/>
                    </a:cubicBezTo>
                    <a:cubicBezTo>
                      <a:pt x="17020" y="4619"/>
                      <a:pt x="16878" y="4505"/>
                      <a:pt x="16793" y="4233"/>
                    </a:cubicBezTo>
                    <a:cubicBezTo>
                      <a:pt x="16697" y="3911"/>
                      <a:pt x="16697" y="3380"/>
                      <a:pt x="16761" y="2946"/>
                    </a:cubicBezTo>
                    <a:cubicBezTo>
                      <a:pt x="16824" y="2521"/>
                      <a:pt x="17025" y="2189"/>
                      <a:pt x="17334" y="2189"/>
                    </a:cubicBezTo>
                    <a:close/>
                    <a:moveTo>
                      <a:pt x="12401" y="5342"/>
                    </a:moveTo>
                    <a:lnTo>
                      <a:pt x="12401" y="5728"/>
                    </a:lnTo>
                    <a:cubicBezTo>
                      <a:pt x="12386" y="6356"/>
                      <a:pt x="12289" y="6903"/>
                      <a:pt x="12080" y="7064"/>
                    </a:cubicBezTo>
                    <a:cubicBezTo>
                      <a:pt x="11995" y="7130"/>
                      <a:pt x="11900" y="7161"/>
                      <a:pt x="11811" y="7161"/>
                    </a:cubicBezTo>
                    <a:cubicBezTo>
                      <a:pt x="11596" y="7161"/>
                      <a:pt x="11412" y="6979"/>
                      <a:pt x="11468" y="6661"/>
                    </a:cubicBezTo>
                    <a:cubicBezTo>
                      <a:pt x="11550" y="6259"/>
                      <a:pt x="11887" y="5841"/>
                      <a:pt x="12401" y="5342"/>
                    </a:cubicBezTo>
                    <a:close/>
                    <a:moveTo>
                      <a:pt x="5997" y="0"/>
                    </a:moveTo>
                    <a:cubicBezTo>
                      <a:pt x="5899" y="0"/>
                      <a:pt x="5851" y="55"/>
                      <a:pt x="5839" y="163"/>
                    </a:cubicBezTo>
                    <a:cubicBezTo>
                      <a:pt x="5823" y="388"/>
                      <a:pt x="5807" y="1048"/>
                      <a:pt x="5807" y="1048"/>
                    </a:cubicBezTo>
                    <a:cubicBezTo>
                      <a:pt x="5678" y="1048"/>
                      <a:pt x="5244" y="1031"/>
                      <a:pt x="5116" y="1031"/>
                    </a:cubicBezTo>
                    <a:cubicBezTo>
                      <a:pt x="4987" y="1031"/>
                      <a:pt x="4858" y="1546"/>
                      <a:pt x="5019" y="1546"/>
                    </a:cubicBezTo>
                    <a:cubicBezTo>
                      <a:pt x="5212" y="1563"/>
                      <a:pt x="5549" y="1563"/>
                      <a:pt x="5774" y="1578"/>
                    </a:cubicBezTo>
                    <a:cubicBezTo>
                      <a:pt x="5774" y="1578"/>
                      <a:pt x="5759" y="2736"/>
                      <a:pt x="5759" y="3090"/>
                    </a:cubicBezTo>
                    <a:lnTo>
                      <a:pt x="5759" y="3203"/>
                    </a:lnTo>
                    <a:cubicBezTo>
                      <a:pt x="5646" y="3847"/>
                      <a:pt x="5212" y="4184"/>
                      <a:pt x="5212" y="4184"/>
                    </a:cubicBezTo>
                    <a:cubicBezTo>
                      <a:pt x="5309" y="3766"/>
                      <a:pt x="5116" y="3444"/>
                      <a:pt x="4777" y="3187"/>
                    </a:cubicBezTo>
                    <a:cubicBezTo>
                      <a:pt x="4649" y="3090"/>
                      <a:pt x="4408" y="2897"/>
                      <a:pt x="4118" y="2689"/>
                    </a:cubicBezTo>
                    <a:cubicBezTo>
                      <a:pt x="4118" y="2689"/>
                      <a:pt x="4279" y="2528"/>
                      <a:pt x="4423" y="2221"/>
                    </a:cubicBezTo>
                    <a:cubicBezTo>
                      <a:pt x="4537" y="1996"/>
                      <a:pt x="4537" y="1739"/>
                      <a:pt x="4279" y="1675"/>
                    </a:cubicBezTo>
                    <a:cubicBezTo>
                      <a:pt x="4228" y="1662"/>
                      <a:pt x="4177" y="1656"/>
                      <a:pt x="4129" y="1656"/>
                    </a:cubicBezTo>
                    <a:cubicBezTo>
                      <a:pt x="3794" y="1656"/>
                      <a:pt x="3527" y="1925"/>
                      <a:pt x="3443" y="2206"/>
                    </a:cubicBezTo>
                    <a:cubicBezTo>
                      <a:pt x="3362" y="2447"/>
                      <a:pt x="3411" y="2640"/>
                      <a:pt x="3555" y="2833"/>
                    </a:cubicBezTo>
                    <a:cubicBezTo>
                      <a:pt x="3572" y="2833"/>
                      <a:pt x="3587" y="2849"/>
                      <a:pt x="3587" y="2865"/>
                    </a:cubicBezTo>
                    <a:cubicBezTo>
                      <a:pt x="3507" y="3042"/>
                      <a:pt x="3378" y="3283"/>
                      <a:pt x="3265" y="3476"/>
                    </a:cubicBezTo>
                    <a:cubicBezTo>
                      <a:pt x="2976" y="3991"/>
                      <a:pt x="2751" y="4394"/>
                      <a:pt x="2574" y="4394"/>
                    </a:cubicBezTo>
                    <a:cubicBezTo>
                      <a:pt x="2446" y="4394"/>
                      <a:pt x="2446" y="3975"/>
                      <a:pt x="2446" y="3589"/>
                    </a:cubicBezTo>
                    <a:cubicBezTo>
                      <a:pt x="2446" y="3251"/>
                      <a:pt x="2461" y="2753"/>
                      <a:pt x="2493" y="2238"/>
                    </a:cubicBezTo>
                    <a:cubicBezTo>
                      <a:pt x="2493" y="2061"/>
                      <a:pt x="2413" y="1964"/>
                      <a:pt x="2268" y="1884"/>
                    </a:cubicBezTo>
                    <a:cubicBezTo>
                      <a:pt x="2172" y="1820"/>
                      <a:pt x="1995" y="1723"/>
                      <a:pt x="1882" y="1723"/>
                    </a:cubicBezTo>
                    <a:cubicBezTo>
                      <a:pt x="1721" y="1723"/>
                      <a:pt x="1255" y="1739"/>
                      <a:pt x="805" y="3010"/>
                    </a:cubicBezTo>
                    <a:cubicBezTo>
                      <a:pt x="756" y="3171"/>
                      <a:pt x="644" y="3476"/>
                      <a:pt x="644" y="3476"/>
                    </a:cubicBezTo>
                    <a:lnTo>
                      <a:pt x="660" y="1932"/>
                    </a:lnTo>
                    <a:cubicBezTo>
                      <a:pt x="660" y="1900"/>
                      <a:pt x="644" y="1868"/>
                      <a:pt x="595" y="1835"/>
                    </a:cubicBezTo>
                    <a:cubicBezTo>
                      <a:pt x="515" y="1803"/>
                      <a:pt x="322" y="1723"/>
                      <a:pt x="145" y="1723"/>
                    </a:cubicBezTo>
                    <a:cubicBezTo>
                      <a:pt x="65" y="1723"/>
                      <a:pt x="16" y="1756"/>
                      <a:pt x="16" y="1835"/>
                    </a:cubicBezTo>
                    <a:lnTo>
                      <a:pt x="1" y="4233"/>
                    </a:lnTo>
                    <a:cubicBezTo>
                      <a:pt x="1" y="4426"/>
                      <a:pt x="1" y="4634"/>
                      <a:pt x="33" y="4731"/>
                    </a:cubicBezTo>
                    <a:cubicBezTo>
                      <a:pt x="48" y="4812"/>
                      <a:pt x="80" y="4891"/>
                      <a:pt x="113" y="4940"/>
                    </a:cubicBezTo>
                    <a:cubicBezTo>
                      <a:pt x="145" y="4988"/>
                      <a:pt x="194" y="5020"/>
                      <a:pt x="258" y="5037"/>
                    </a:cubicBezTo>
                    <a:cubicBezTo>
                      <a:pt x="284" y="5043"/>
                      <a:pt x="357" y="5052"/>
                      <a:pt x="436" y="5052"/>
                    </a:cubicBezTo>
                    <a:cubicBezTo>
                      <a:pt x="553" y="5052"/>
                      <a:pt x="682" y="5033"/>
                      <a:pt x="692" y="4956"/>
                    </a:cubicBezTo>
                    <a:cubicBezTo>
                      <a:pt x="708" y="4795"/>
                      <a:pt x="708" y="4619"/>
                      <a:pt x="885" y="3975"/>
                    </a:cubicBezTo>
                    <a:cubicBezTo>
                      <a:pt x="1174" y="2978"/>
                      <a:pt x="1545" y="2479"/>
                      <a:pt x="1721" y="2302"/>
                    </a:cubicBezTo>
                    <a:cubicBezTo>
                      <a:pt x="1736" y="2288"/>
                      <a:pt x="1750" y="2280"/>
                      <a:pt x="1762" y="2280"/>
                    </a:cubicBezTo>
                    <a:cubicBezTo>
                      <a:pt x="1776" y="2280"/>
                      <a:pt x="1785" y="2292"/>
                      <a:pt x="1785" y="2318"/>
                    </a:cubicBezTo>
                    <a:cubicBezTo>
                      <a:pt x="1785" y="2543"/>
                      <a:pt x="1753" y="3090"/>
                      <a:pt x="1738" y="3557"/>
                    </a:cubicBezTo>
                    <a:cubicBezTo>
                      <a:pt x="1689" y="4812"/>
                      <a:pt x="1914" y="5052"/>
                      <a:pt x="2253" y="5052"/>
                    </a:cubicBezTo>
                    <a:cubicBezTo>
                      <a:pt x="2493" y="5052"/>
                      <a:pt x="2847" y="4795"/>
                      <a:pt x="3218" y="4168"/>
                    </a:cubicBezTo>
                    <a:cubicBezTo>
                      <a:pt x="3458" y="3782"/>
                      <a:pt x="3683" y="3396"/>
                      <a:pt x="3844" y="3122"/>
                    </a:cubicBezTo>
                    <a:cubicBezTo>
                      <a:pt x="3958" y="3235"/>
                      <a:pt x="4086" y="3347"/>
                      <a:pt x="4215" y="3461"/>
                    </a:cubicBezTo>
                    <a:cubicBezTo>
                      <a:pt x="4520" y="3750"/>
                      <a:pt x="4616" y="4023"/>
                      <a:pt x="4552" y="4265"/>
                    </a:cubicBezTo>
                    <a:cubicBezTo>
                      <a:pt x="4518" y="4404"/>
                      <a:pt x="4409" y="4550"/>
                      <a:pt x="4224" y="4550"/>
                    </a:cubicBezTo>
                    <a:cubicBezTo>
                      <a:pt x="4152" y="4550"/>
                      <a:pt x="4068" y="4528"/>
                      <a:pt x="3973" y="4473"/>
                    </a:cubicBezTo>
                    <a:cubicBezTo>
                      <a:pt x="3876" y="4409"/>
                      <a:pt x="3844" y="4377"/>
                      <a:pt x="3748" y="4312"/>
                    </a:cubicBezTo>
                    <a:cubicBezTo>
                      <a:pt x="3722" y="4286"/>
                      <a:pt x="3685" y="4275"/>
                      <a:pt x="3650" y="4275"/>
                    </a:cubicBezTo>
                    <a:cubicBezTo>
                      <a:pt x="3621" y="4275"/>
                      <a:pt x="3593" y="4282"/>
                      <a:pt x="3572" y="4297"/>
                    </a:cubicBezTo>
                    <a:cubicBezTo>
                      <a:pt x="3443" y="4394"/>
                      <a:pt x="3362" y="4505"/>
                      <a:pt x="3330" y="4651"/>
                    </a:cubicBezTo>
                    <a:cubicBezTo>
                      <a:pt x="3297" y="4795"/>
                      <a:pt x="3426" y="4876"/>
                      <a:pt x="3587" y="4940"/>
                    </a:cubicBezTo>
                    <a:cubicBezTo>
                      <a:pt x="3716" y="5005"/>
                      <a:pt x="3990" y="5052"/>
                      <a:pt x="4166" y="5052"/>
                    </a:cubicBezTo>
                    <a:cubicBezTo>
                      <a:pt x="4194" y="5054"/>
                      <a:pt x="4222" y="5054"/>
                      <a:pt x="4249" y="5054"/>
                    </a:cubicBezTo>
                    <a:cubicBezTo>
                      <a:pt x="4888" y="5054"/>
                      <a:pt x="5420" y="4693"/>
                      <a:pt x="5774" y="3814"/>
                    </a:cubicBezTo>
                    <a:cubicBezTo>
                      <a:pt x="5856" y="4602"/>
                      <a:pt x="6145" y="5052"/>
                      <a:pt x="6643" y="5052"/>
                    </a:cubicBezTo>
                    <a:cubicBezTo>
                      <a:pt x="6981" y="5052"/>
                      <a:pt x="7319" y="4619"/>
                      <a:pt x="7479" y="4184"/>
                    </a:cubicBezTo>
                    <a:cubicBezTo>
                      <a:pt x="7512" y="4361"/>
                      <a:pt x="7576" y="4505"/>
                      <a:pt x="7657" y="4634"/>
                    </a:cubicBezTo>
                    <a:cubicBezTo>
                      <a:pt x="7835" y="4924"/>
                      <a:pt x="8096" y="5049"/>
                      <a:pt x="8361" y="5049"/>
                    </a:cubicBezTo>
                    <a:cubicBezTo>
                      <a:pt x="8670" y="5049"/>
                      <a:pt x="8986" y="4879"/>
                      <a:pt x="9184" y="4602"/>
                    </a:cubicBezTo>
                    <a:cubicBezTo>
                      <a:pt x="9298" y="4441"/>
                      <a:pt x="9330" y="4377"/>
                      <a:pt x="9330" y="4377"/>
                    </a:cubicBezTo>
                    <a:cubicBezTo>
                      <a:pt x="9377" y="4876"/>
                      <a:pt x="9780" y="5052"/>
                      <a:pt x="10005" y="5052"/>
                    </a:cubicBezTo>
                    <a:cubicBezTo>
                      <a:pt x="10263" y="5052"/>
                      <a:pt x="10520" y="4924"/>
                      <a:pt x="10713" y="4505"/>
                    </a:cubicBezTo>
                    <a:cubicBezTo>
                      <a:pt x="10729" y="4554"/>
                      <a:pt x="10761" y="4602"/>
                      <a:pt x="10777" y="4634"/>
                    </a:cubicBezTo>
                    <a:cubicBezTo>
                      <a:pt x="10963" y="4924"/>
                      <a:pt x="11224" y="5049"/>
                      <a:pt x="11488" y="5049"/>
                    </a:cubicBezTo>
                    <a:cubicBezTo>
                      <a:pt x="11795" y="5049"/>
                      <a:pt x="12106" y="4879"/>
                      <a:pt x="12305" y="4602"/>
                    </a:cubicBezTo>
                    <a:cubicBezTo>
                      <a:pt x="12322" y="4570"/>
                      <a:pt x="12337" y="4554"/>
                      <a:pt x="12354" y="4538"/>
                    </a:cubicBezTo>
                    <a:lnTo>
                      <a:pt x="12369" y="4859"/>
                    </a:lnTo>
                    <a:cubicBezTo>
                      <a:pt x="12369" y="4859"/>
                      <a:pt x="12144" y="5052"/>
                      <a:pt x="12015" y="5181"/>
                    </a:cubicBezTo>
                    <a:cubicBezTo>
                      <a:pt x="11436" y="5712"/>
                      <a:pt x="10986" y="6131"/>
                      <a:pt x="10954" y="6596"/>
                    </a:cubicBezTo>
                    <a:cubicBezTo>
                      <a:pt x="10906" y="7208"/>
                      <a:pt x="11404" y="7433"/>
                      <a:pt x="11775" y="7465"/>
                    </a:cubicBezTo>
                    <a:cubicBezTo>
                      <a:pt x="11799" y="7467"/>
                      <a:pt x="11824" y="7468"/>
                      <a:pt x="11848" y="7468"/>
                    </a:cubicBezTo>
                    <a:cubicBezTo>
                      <a:pt x="12203" y="7468"/>
                      <a:pt x="12511" y="7253"/>
                      <a:pt x="12708" y="6967"/>
                    </a:cubicBezTo>
                    <a:cubicBezTo>
                      <a:pt x="12901" y="6693"/>
                      <a:pt x="13013" y="6114"/>
                      <a:pt x="13013" y="5552"/>
                    </a:cubicBezTo>
                    <a:cubicBezTo>
                      <a:pt x="12997" y="5326"/>
                      <a:pt x="12997" y="5037"/>
                      <a:pt x="12997" y="4715"/>
                    </a:cubicBezTo>
                    <a:cubicBezTo>
                      <a:pt x="13206" y="4473"/>
                      <a:pt x="13431" y="4184"/>
                      <a:pt x="13641" y="3830"/>
                    </a:cubicBezTo>
                    <a:cubicBezTo>
                      <a:pt x="13881" y="3444"/>
                      <a:pt x="14123" y="2914"/>
                      <a:pt x="14252" y="2511"/>
                    </a:cubicBezTo>
                    <a:cubicBezTo>
                      <a:pt x="14252" y="2511"/>
                      <a:pt x="14352" y="2518"/>
                      <a:pt x="14485" y="2518"/>
                    </a:cubicBezTo>
                    <a:cubicBezTo>
                      <a:pt x="14552" y="2518"/>
                      <a:pt x="14627" y="2517"/>
                      <a:pt x="14702" y="2511"/>
                    </a:cubicBezTo>
                    <a:cubicBezTo>
                      <a:pt x="14721" y="2507"/>
                      <a:pt x="14736" y="2505"/>
                      <a:pt x="14748" y="2505"/>
                    </a:cubicBezTo>
                    <a:cubicBezTo>
                      <a:pt x="14788" y="2505"/>
                      <a:pt x="14795" y="2526"/>
                      <a:pt x="14782" y="2575"/>
                    </a:cubicBezTo>
                    <a:cubicBezTo>
                      <a:pt x="14766" y="2640"/>
                      <a:pt x="14492" y="3701"/>
                      <a:pt x="14750" y="4409"/>
                    </a:cubicBezTo>
                    <a:cubicBezTo>
                      <a:pt x="14911" y="4891"/>
                      <a:pt x="15297" y="5052"/>
                      <a:pt x="15539" y="5052"/>
                    </a:cubicBezTo>
                    <a:cubicBezTo>
                      <a:pt x="15811" y="5052"/>
                      <a:pt x="16069" y="4844"/>
                      <a:pt x="16197" y="4538"/>
                    </a:cubicBezTo>
                    <a:lnTo>
                      <a:pt x="16246" y="4634"/>
                    </a:lnTo>
                    <a:cubicBezTo>
                      <a:pt x="16432" y="4924"/>
                      <a:pt x="16693" y="5049"/>
                      <a:pt x="16956" y="5049"/>
                    </a:cubicBezTo>
                    <a:cubicBezTo>
                      <a:pt x="17264" y="5049"/>
                      <a:pt x="17575" y="4879"/>
                      <a:pt x="17774" y="4602"/>
                    </a:cubicBezTo>
                    <a:cubicBezTo>
                      <a:pt x="17870" y="4473"/>
                      <a:pt x="17919" y="4377"/>
                      <a:pt x="17919" y="4377"/>
                    </a:cubicBezTo>
                    <a:cubicBezTo>
                      <a:pt x="17999" y="4891"/>
                      <a:pt x="18402" y="5052"/>
                      <a:pt x="18627" y="5052"/>
                    </a:cubicBezTo>
                    <a:cubicBezTo>
                      <a:pt x="18867" y="5052"/>
                      <a:pt x="19093" y="4956"/>
                      <a:pt x="19270" y="4522"/>
                    </a:cubicBezTo>
                    <a:cubicBezTo>
                      <a:pt x="19286" y="4715"/>
                      <a:pt x="19286" y="4859"/>
                      <a:pt x="19318" y="4908"/>
                    </a:cubicBezTo>
                    <a:cubicBezTo>
                      <a:pt x="19318" y="4940"/>
                      <a:pt x="19382" y="4988"/>
                      <a:pt x="19431" y="5005"/>
                    </a:cubicBezTo>
                    <a:cubicBezTo>
                      <a:pt x="19527" y="5039"/>
                      <a:pt x="19623" y="5050"/>
                      <a:pt x="19707" y="5050"/>
                    </a:cubicBezTo>
                    <a:cubicBezTo>
                      <a:pt x="19822" y="5050"/>
                      <a:pt x="19915" y="5030"/>
                      <a:pt x="19961" y="5020"/>
                    </a:cubicBezTo>
                    <a:cubicBezTo>
                      <a:pt x="20010" y="5020"/>
                      <a:pt x="20058" y="4973"/>
                      <a:pt x="20074" y="4844"/>
                    </a:cubicBezTo>
                    <a:cubicBezTo>
                      <a:pt x="20090" y="4538"/>
                      <a:pt x="20074" y="4023"/>
                      <a:pt x="20171" y="3637"/>
                    </a:cubicBezTo>
                    <a:cubicBezTo>
                      <a:pt x="20332" y="2993"/>
                      <a:pt x="20476" y="2736"/>
                      <a:pt x="20540" y="2607"/>
                    </a:cubicBezTo>
                    <a:cubicBezTo>
                      <a:pt x="20566" y="2574"/>
                      <a:pt x="20587" y="2553"/>
                      <a:pt x="20601" y="2553"/>
                    </a:cubicBezTo>
                    <a:cubicBezTo>
                      <a:pt x="20614" y="2553"/>
                      <a:pt x="20621" y="2570"/>
                      <a:pt x="20621" y="2607"/>
                    </a:cubicBezTo>
                    <a:cubicBezTo>
                      <a:pt x="20637" y="2753"/>
                      <a:pt x="20637" y="3187"/>
                      <a:pt x="20701" y="3782"/>
                    </a:cubicBezTo>
                    <a:cubicBezTo>
                      <a:pt x="20750" y="4216"/>
                      <a:pt x="20798" y="4473"/>
                      <a:pt x="20847" y="4554"/>
                    </a:cubicBezTo>
                    <a:cubicBezTo>
                      <a:pt x="20975" y="4780"/>
                      <a:pt x="21136" y="4795"/>
                      <a:pt x="21280" y="4795"/>
                    </a:cubicBezTo>
                    <a:cubicBezTo>
                      <a:pt x="21361" y="4795"/>
                      <a:pt x="21538" y="4780"/>
                      <a:pt x="21522" y="4619"/>
                    </a:cubicBezTo>
                    <a:cubicBezTo>
                      <a:pt x="21505" y="4554"/>
                      <a:pt x="21522" y="4104"/>
                      <a:pt x="21683" y="3476"/>
                    </a:cubicBezTo>
                    <a:cubicBezTo>
                      <a:pt x="21779" y="3058"/>
                      <a:pt x="21956" y="2672"/>
                      <a:pt x="22005" y="2543"/>
                    </a:cubicBezTo>
                    <a:cubicBezTo>
                      <a:pt x="22017" y="2518"/>
                      <a:pt x="22025" y="2510"/>
                      <a:pt x="22030" y="2510"/>
                    </a:cubicBezTo>
                    <a:cubicBezTo>
                      <a:pt x="22037" y="2510"/>
                      <a:pt x="22037" y="2528"/>
                      <a:pt x="22037" y="2528"/>
                    </a:cubicBezTo>
                    <a:cubicBezTo>
                      <a:pt x="22037" y="2817"/>
                      <a:pt x="22005" y="3766"/>
                      <a:pt x="22117" y="4280"/>
                    </a:cubicBezTo>
                    <a:cubicBezTo>
                      <a:pt x="22277" y="4973"/>
                      <a:pt x="22745" y="5052"/>
                      <a:pt x="22905" y="5052"/>
                    </a:cubicBezTo>
                    <a:cubicBezTo>
                      <a:pt x="23243" y="5052"/>
                      <a:pt x="23517" y="4795"/>
                      <a:pt x="23613" y="4104"/>
                    </a:cubicBezTo>
                    <a:cubicBezTo>
                      <a:pt x="23629" y="3943"/>
                      <a:pt x="23596" y="3814"/>
                      <a:pt x="23500" y="3814"/>
                    </a:cubicBezTo>
                    <a:cubicBezTo>
                      <a:pt x="23420" y="3814"/>
                      <a:pt x="23388" y="3894"/>
                      <a:pt x="23356" y="4023"/>
                    </a:cubicBezTo>
                    <a:cubicBezTo>
                      <a:pt x="23259" y="4505"/>
                      <a:pt x="23146" y="4602"/>
                      <a:pt x="23002" y="4602"/>
                    </a:cubicBezTo>
                    <a:cubicBezTo>
                      <a:pt x="22856" y="4602"/>
                      <a:pt x="22712" y="4377"/>
                      <a:pt x="22680" y="3911"/>
                    </a:cubicBezTo>
                    <a:cubicBezTo>
                      <a:pt x="22648" y="3540"/>
                      <a:pt x="22648" y="2865"/>
                      <a:pt x="22696" y="2189"/>
                    </a:cubicBezTo>
                    <a:cubicBezTo>
                      <a:pt x="22696" y="2061"/>
                      <a:pt x="22663" y="1916"/>
                      <a:pt x="22294" y="1788"/>
                    </a:cubicBezTo>
                    <a:cubicBezTo>
                      <a:pt x="22220" y="1758"/>
                      <a:pt x="22128" y="1725"/>
                      <a:pt x="22039" y="1725"/>
                    </a:cubicBezTo>
                    <a:cubicBezTo>
                      <a:pt x="21937" y="1725"/>
                      <a:pt x="21840" y="1769"/>
                      <a:pt x="21779" y="1916"/>
                    </a:cubicBezTo>
                    <a:cubicBezTo>
                      <a:pt x="21458" y="2704"/>
                      <a:pt x="21329" y="3332"/>
                      <a:pt x="21297" y="3589"/>
                    </a:cubicBezTo>
                    <a:cubicBezTo>
                      <a:pt x="21297" y="3589"/>
                      <a:pt x="21293" y="3593"/>
                      <a:pt x="21289" y="3593"/>
                    </a:cubicBezTo>
                    <a:cubicBezTo>
                      <a:pt x="21285" y="3593"/>
                      <a:pt x="21280" y="3589"/>
                      <a:pt x="21280" y="3573"/>
                    </a:cubicBezTo>
                    <a:cubicBezTo>
                      <a:pt x="21265" y="3364"/>
                      <a:pt x="21216" y="2993"/>
                      <a:pt x="21216" y="2221"/>
                    </a:cubicBezTo>
                    <a:cubicBezTo>
                      <a:pt x="21216" y="2061"/>
                      <a:pt x="21184" y="1932"/>
                      <a:pt x="21007" y="1835"/>
                    </a:cubicBezTo>
                    <a:cubicBezTo>
                      <a:pt x="20943" y="1793"/>
                      <a:pt x="20772" y="1721"/>
                      <a:pt x="20631" y="1721"/>
                    </a:cubicBezTo>
                    <a:cubicBezTo>
                      <a:pt x="20561" y="1721"/>
                      <a:pt x="20498" y="1739"/>
                      <a:pt x="20460" y="1788"/>
                    </a:cubicBezTo>
                    <a:cubicBezTo>
                      <a:pt x="20347" y="1900"/>
                      <a:pt x="20235" y="2221"/>
                      <a:pt x="20107" y="2592"/>
                    </a:cubicBezTo>
                    <a:cubicBezTo>
                      <a:pt x="20010" y="2897"/>
                      <a:pt x="19946" y="3107"/>
                      <a:pt x="19946" y="3107"/>
                    </a:cubicBezTo>
                    <a:lnTo>
                      <a:pt x="19946" y="1981"/>
                    </a:lnTo>
                    <a:cubicBezTo>
                      <a:pt x="19946" y="1852"/>
                      <a:pt x="19865" y="1820"/>
                      <a:pt x="19833" y="1803"/>
                    </a:cubicBezTo>
                    <a:cubicBezTo>
                      <a:pt x="19721" y="1771"/>
                      <a:pt x="19511" y="1723"/>
                      <a:pt x="19414" y="1723"/>
                    </a:cubicBezTo>
                    <a:cubicBezTo>
                      <a:pt x="19302" y="1723"/>
                      <a:pt x="19270" y="1788"/>
                      <a:pt x="19270" y="1884"/>
                    </a:cubicBezTo>
                    <a:cubicBezTo>
                      <a:pt x="19270" y="1884"/>
                      <a:pt x="19253" y="2961"/>
                      <a:pt x="19253" y="3718"/>
                    </a:cubicBezTo>
                    <a:lnTo>
                      <a:pt x="19253" y="3830"/>
                    </a:lnTo>
                    <a:cubicBezTo>
                      <a:pt x="19189" y="4168"/>
                      <a:pt x="18996" y="4634"/>
                      <a:pt x="18771" y="4634"/>
                    </a:cubicBezTo>
                    <a:cubicBezTo>
                      <a:pt x="18546" y="4634"/>
                      <a:pt x="18449" y="4441"/>
                      <a:pt x="18449" y="3540"/>
                    </a:cubicBezTo>
                    <a:cubicBezTo>
                      <a:pt x="18449" y="3026"/>
                      <a:pt x="18466" y="2800"/>
                      <a:pt x="18466" y="2414"/>
                    </a:cubicBezTo>
                    <a:cubicBezTo>
                      <a:pt x="18481" y="2206"/>
                      <a:pt x="18481" y="2028"/>
                      <a:pt x="18481" y="1996"/>
                    </a:cubicBezTo>
                    <a:cubicBezTo>
                      <a:pt x="18481" y="1884"/>
                      <a:pt x="18273" y="1820"/>
                      <a:pt x="18192" y="1803"/>
                    </a:cubicBezTo>
                    <a:cubicBezTo>
                      <a:pt x="18095" y="1771"/>
                      <a:pt x="18016" y="1771"/>
                      <a:pt x="17951" y="1771"/>
                    </a:cubicBezTo>
                    <a:cubicBezTo>
                      <a:pt x="17855" y="1771"/>
                      <a:pt x="17790" y="1835"/>
                      <a:pt x="17790" y="1916"/>
                    </a:cubicBezTo>
                    <a:lnTo>
                      <a:pt x="17790" y="2045"/>
                    </a:lnTo>
                    <a:cubicBezTo>
                      <a:pt x="17677" y="1868"/>
                      <a:pt x="17484" y="1739"/>
                      <a:pt x="17372" y="1691"/>
                    </a:cubicBezTo>
                    <a:cubicBezTo>
                      <a:pt x="17292" y="1668"/>
                      <a:pt x="17210" y="1656"/>
                      <a:pt x="17129" y="1656"/>
                    </a:cubicBezTo>
                    <a:cubicBezTo>
                      <a:pt x="16871" y="1656"/>
                      <a:pt x="16619" y="1779"/>
                      <a:pt x="16423" y="2061"/>
                    </a:cubicBezTo>
                    <a:cubicBezTo>
                      <a:pt x="16214" y="2350"/>
                      <a:pt x="16085" y="2689"/>
                      <a:pt x="16037" y="3154"/>
                    </a:cubicBezTo>
                    <a:cubicBezTo>
                      <a:pt x="15989" y="3508"/>
                      <a:pt x="16004" y="3862"/>
                      <a:pt x="16069" y="4168"/>
                    </a:cubicBezTo>
                    <a:cubicBezTo>
                      <a:pt x="15989" y="4490"/>
                      <a:pt x="15844" y="4634"/>
                      <a:pt x="15683" y="4634"/>
                    </a:cubicBezTo>
                    <a:cubicBezTo>
                      <a:pt x="15457" y="4634"/>
                      <a:pt x="15297" y="4265"/>
                      <a:pt x="15313" y="3605"/>
                    </a:cubicBezTo>
                    <a:cubicBezTo>
                      <a:pt x="15329" y="3187"/>
                      <a:pt x="15410" y="2882"/>
                      <a:pt x="15506" y="2447"/>
                    </a:cubicBezTo>
                    <a:cubicBezTo>
                      <a:pt x="15539" y="2254"/>
                      <a:pt x="15506" y="2157"/>
                      <a:pt x="15425" y="2077"/>
                    </a:cubicBezTo>
                    <a:cubicBezTo>
                      <a:pt x="15381" y="2010"/>
                      <a:pt x="15290" y="1974"/>
                      <a:pt x="15164" y="1974"/>
                    </a:cubicBezTo>
                    <a:cubicBezTo>
                      <a:pt x="15107" y="1974"/>
                      <a:pt x="15044" y="1982"/>
                      <a:pt x="14975" y="1996"/>
                    </a:cubicBezTo>
                    <a:cubicBezTo>
                      <a:pt x="14799" y="2028"/>
                      <a:pt x="14573" y="2077"/>
                      <a:pt x="14364" y="2109"/>
                    </a:cubicBezTo>
                    <a:cubicBezTo>
                      <a:pt x="14364" y="2109"/>
                      <a:pt x="14380" y="2061"/>
                      <a:pt x="14380" y="1964"/>
                    </a:cubicBezTo>
                    <a:cubicBezTo>
                      <a:pt x="14420" y="1678"/>
                      <a:pt x="14241" y="1580"/>
                      <a:pt x="14056" y="1580"/>
                    </a:cubicBezTo>
                    <a:cubicBezTo>
                      <a:pt x="13940" y="1580"/>
                      <a:pt x="13821" y="1619"/>
                      <a:pt x="13753" y="1675"/>
                    </a:cubicBezTo>
                    <a:cubicBezTo>
                      <a:pt x="13656" y="1771"/>
                      <a:pt x="13592" y="1884"/>
                      <a:pt x="13576" y="2077"/>
                    </a:cubicBezTo>
                    <a:cubicBezTo>
                      <a:pt x="13527" y="2367"/>
                      <a:pt x="13785" y="2511"/>
                      <a:pt x="13785" y="2511"/>
                    </a:cubicBezTo>
                    <a:cubicBezTo>
                      <a:pt x="13688" y="2897"/>
                      <a:pt x="13495" y="3380"/>
                      <a:pt x="13287" y="3733"/>
                    </a:cubicBezTo>
                    <a:cubicBezTo>
                      <a:pt x="13173" y="3911"/>
                      <a:pt x="13094" y="4055"/>
                      <a:pt x="12980" y="4200"/>
                    </a:cubicBezTo>
                    <a:lnTo>
                      <a:pt x="12980" y="4040"/>
                    </a:lnTo>
                    <a:cubicBezTo>
                      <a:pt x="12980" y="3251"/>
                      <a:pt x="12997" y="2640"/>
                      <a:pt x="12997" y="2414"/>
                    </a:cubicBezTo>
                    <a:cubicBezTo>
                      <a:pt x="12997" y="2206"/>
                      <a:pt x="13013" y="2045"/>
                      <a:pt x="13013" y="1996"/>
                    </a:cubicBezTo>
                    <a:cubicBezTo>
                      <a:pt x="13013" y="1916"/>
                      <a:pt x="12965" y="1884"/>
                      <a:pt x="12852" y="1835"/>
                    </a:cubicBezTo>
                    <a:cubicBezTo>
                      <a:pt x="12772" y="1803"/>
                      <a:pt x="12659" y="1788"/>
                      <a:pt x="12547" y="1771"/>
                    </a:cubicBezTo>
                    <a:cubicBezTo>
                      <a:pt x="12535" y="1770"/>
                      <a:pt x="12523" y="1769"/>
                      <a:pt x="12512" y="1769"/>
                    </a:cubicBezTo>
                    <a:cubicBezTo>
                      <a:pt x="12389" y="1769"/>
                      <a:pt x="12322" y="1843"/>
                      <a:pt x="12322" y="1932"/>
                    </a:cubicBezTo>
                    <a:lnTo>
                      <a:pt x="12322" y="2045"/>
                    </a:lnTo>
                    <a:cubicBezTo>
                      <a:pt x="12208" y="1868"/>
                      <a:pt x="12015" y="1739"/>
                      <a:pt x="11887" y="1691"/>
                    </a:cubicBezTo>
                    <a:cubicBezTo>
                      <a:pt x="11810" y="1668"/>
                      <a:pt x="11732" y="1656"/>
                      <a:pt x="11653" y="1656"/>
                    </a:cubicBezTo>
                    <a:cubicBezTo>
                      <a:pt x="11402" y="1656"/>
                      <a:pt x="11150" y="1779"/>
                      <a:pt x="10954" y="2061"/>
                    </a:cubicBezTo>
                    <a:cubicBezTo>
                      <a:pt x="10729" y="2350"/>
                      <a:pt x="10600" y="2768"/>
                      <a:pt x="10568" y="3154"/>
                    </a:cubicBezTo>
                    <a:cubicBezTo>
                      <a:pt x="10520" y="3525"/>
                      <a:pt x="10536" y="3830"/>
                      <a:pt x="10584" y="4104"/>
                    </a:cubicBezTo>
                    <a:cubicBezTo>
                      <a:pt x="10520" y="4361"/>
                      <a:pt x="10375" y="4634"/>
                      <a:pt x="10198" y="4634"/>
                    </a:cubicBezTo>
                    <a:cubicBezTo>
                      <a:pt x="9973" y="4634"/>
                      <a:pt x="9860" y="4441"/>
                      <a:pt x="9860" y="3540"/>
                    </a:cubicBezTo>
                    <a:cubicBezTo>
                      <a:pt x="9860" y="3026"/>
                      <a:pt x="9877" y="2800"/>
                      <a:pt x="9877" y="2414"/>
                    </a:cubicBezTo>
                    <a:cubicBezTo>
                      <a:pt x="9877" y="2206"/>
                      <a:pt x="9892" y="2028"/>
                      <a:pt x="9892" y="1996"/>
                    </a:cubicBezTo>
                    <a:cubicBezTo>
                      <a:pt x="9892" y="1884"/>
                      <a:pt x="9684" y="1820"/>
                      <a:pt x="9587" y="1803"/>
                    </a:cubicBezTo>
                    <a:cubicBezTo>
                      <a:pt x="9491" y="1771"/>
                      <a:pt x="9410" y="1771"/>
                      <a:pt x="9345" y="1771"/>
                    </a:cubicBezTo>
                    <a:cubicBezTo>
                      <a:pt x="9266" y="1788"/>
                      <a:pt x="9201" y="1852"/>
                      <a:pt x="9201" y="1916"/>
                    </a:cubicBezTo>
                    <a:lnTo>
                      <a:pt x="9201" y="2045"/>
                    </a:lnTo>
                    <a:cubicBezTo>
                      <a:pt x="9088" y="1868"/>
                      <a:pt x="8895" y="1739"/>
                      <a:pt x="8766" y="1691"/>
                    </a:cubicBezTo>
                    <a:cubicBezTo>
                      <a:pt x="8690" y="1668"/>
                      <a:pt x="8611" y="1656"/>
                      <a:pt x="8532" y="1656"/>
                    </a:cubicBezTo>
                    <a:cubicBezTo>
                      <a:pt x="8281" y="1656"/>
                      <a:pt x="8026" y="1779"/>
                      <a:pt x="7818" y="2061"/>
                    </a:cubicBezTo>
                    <a:cubicBezTo>
                      <a:pt x="7657" y="2302"/>
                      <a:pt x="7512" y="2560"/>
                      <a:pt x="7432" y="3154"/>
                    </a:cubicBezTo>
                    <a:cubicBezTo>
                      <a:pt x="7415" y="3315"/>
                      <a:pt x="7415" y="3476"/>
                      <a:pt x="7415" y="3621"/>
                    </a:cubicBezTo>
                    <a:cubicBezTo>
                      <a:pt x="7335" y="4055"/>
                      <a:pt x="7029" y="4538"/>
                      <a:pt x="6788" y="4538"/>
                    </a:cubicBezTo>
                    <a:cubicBezTo>
                      <a:pt x="6643" y="4538"/>
                      <a:pt x="6499" y="4248"/>
                      <a:pt x="6499" y="3654"/>
                    </a:cubicBezTo>
                    <a:cubicBezTo>
                      <a:pt x="6499" y="2849"/>
                      <a:pt x="6547" y="1707"/>
                      <a:pt x="6563" y="1595"/>
                    </a:cubicBezTo>
                    <a:cubicBezTo>
                      <a:pt x="6563" y="1595"/>
                      <a:pt x="6868" y="1578"/>
                      <a:pt x="6933" y="1578"/>
                    </a:cubicBezTo>
                    <a:cubicBezTo>
                      <a:pt x="7040" y="1578"/>
                      <a:pt x="7140" y="1585"/>
                      <a:pt x="7257" y="1585"/>
                    </a:cubicBezTo>
                    <a:cubicBezTo>
                      <a:pt x="7315" y="1585"/>
                      <a:pt x="7378" y="1584"/>
                      <a:pt x="7447" y="1578"/>
                    </a:cubicBezTo>
                    <a:cubicBezTo>
                      <a:pt x="7544" y="1563"/>
                      <a:pt x="7657" y="1192"/>
                      <a:pt x="7544" y="1144"/>
                    </a:cubicBezTo>
                    <a:cubicBezTo>
                      <a:pt x="7496" y="1128"/>
                      <a:pt x="7142" y="1112"/>
                      <a:pt x="7014" y="1095"/>
                    </a:cubicBezTo>
                    <a:cubicBezTo>
                      <a:pt x="6900" y="1095"/>
                      <a:pt x="6563" y="1080"/>
                      <a:pt x="6563" y="1080"/>
                    </a:cubicBezTo>
                    <a:cubicBezTo>
                      <a:pt x="6563" y="1080"/>
                      <a:pt x="6595" y="323"/>
                      <a:pt x="6611" y="244"/>
                    </a:cubicBezTo>
                    <a:cubicBezTo>
                      <a:pt x="6611" y="163"/>
                      <a:pt x="6531" y="130"/>
                      <a:pt x="6482" y="115"/>
                    </a:cubicBezTo>
                    <a:cubicBezTo>
                      <a:pt x="6354" y="66"/>
                      <a:pt x="6242" y="34"/>
                      <a:pt x="6113" y="18"/>
                    </a:cubicBezTo>
                    <a:cubicBezTo>
                      <a:pt x="6068" y="6"/>
                      <a:pt x="6030" y="0"/>
                      <a:pt x="5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30"/>
            <p:cNvGrpSpPr/>
            <p:nvPr/>
          </p:nvGrpSpPr>
          <p:grpSpPr>
            <a:xfrm>
              <a:off x="-3629423" y="679726"/>
              <a:ext cx="1853353" cy="3784074"/>
              <a:chOff x="5746273" y="628276"/>
              <a:chExt cx="1994354" cy="4071962"/>
            </a:xfrm>
          </p:grpSpPr>
          <p:sp>
            <p:nvSpPr>
              <p:cNvPr id="277" name="Google Shape;277;p30"/>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5782412"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 name="Google Shape;297;p30"/>
          <p:cNvGrpSpPr/>
          <p:nvPr/>
        </p:nvGrpSpPr>
        <p:grpSpPr>
          <a:xfrm>
            <a:off x="5056389" y="323238"/>
            <a:ext cx="662151" cy="4493176"/>
            <a:chOff x="5056389" y="323238"/>
            <a:chExt cx="662151" cy="4493176"/>
          </a:xfrm>
        </p:grpSpPr>
        <p:grpSp>
          <p:nvGrpSpPr>
            <p:cNvPr id="298" name="Google Shape;298;p30"/>
            <p:cNvGrpSpPr/>
            <p:nvPr/>
          </p:nvGrpSpPr>
          <p:grpSpPr>
            <a:xfrm>
              <a:off x="5058293" y="1859452"/>
              <a:ext cx="658344" cy="658344"/>
              <a:chOff x="7928625" y="2245138"/>
              <a:chExt cx="597300" cy="597300"/>
            </a:xfrm>
          </p:grpSpPr>
          <p:sp>
            <p:nvSpPr>
              <p:cNvPr id="299" name="Google Shape;299;p30"/>
              <p:cNvSpPr/>
              <p:nvPr/>
            </p:nvSpPr>
            <p:spPr>
              <a:xfrm>
                <a:off x="7928625" y="2245138"/>
                <a:ext cx="597300" cy="59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8054443" y="2370761"/>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0"/>
            <p:cNvGrpSpPr/>
            <p:nvPr/>
          </p:nvGrpSpPr>
          <p:grpSpPr>
            <a:xfrm>
              <a:off x="5056389" y="323238"/>
              <a:ext cx="662151" cy="662151"/>
              <a:chOff x="7928625" y="3680700"/>
              <a:chExt cx="879000" cy="879000"/>
            </a:xfrm>
          </p:grpSpPr>
          <p:sp>
            <p:nvSpPr>
              <p:cNvPr id="302" name="Google Shape;302;p30"/>
              <p:cNvSpPr/>
              <p:nvPr/>
            </p:nvSpPr>
            <p:spPr>
              <a:xfrm>
                <a:off x="7928625" y="3680700"/>
                <a:ext cx="879000" cy="87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30"/>
              <p:cNvGrpSpPr/>
              <p:nvPr/>
            </p:nvGrpSpPr>
            <p:grpSpPr>
              <a:xfrm>
                <a:off x="8069479" y="3821884"/>
                <a:ext cx="597292" cy="596633"/>
                <a:chOff x="3303268" y="3817349"/>
                <a:chExt cx="346056" cy="345674"/>
              </a:xfrm>
            </p:grpSpPr>
            <p:sp>
              <p:nvSpPr>
                <p:cNvPr id="304" name="Google Shape;304;p3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 name="Google Shape;308;p30"/>
            <p:cNvGrpSpPr/>
            <p:nvPr/>
          </p:nvGrpSpPr>
          <p:grpSpPr>
            <a:xfrm>
              <a:off x="5058293" y="1093248"/>
              <a:ext cx="658344" cy="658344"/>
              <a:chOff x="4821763" y="2979500"/>
              <a:chExt cx="597300" cy="597300"/>
            </a:xfrm>
          </p:grpSpPr>
          <p:sp>
            <p:nvSpPr>
              <p:cNvPr id="309" name="Google Shape;309;p30"/>
              <p:cNvSpPr/>
              <p:nvPr/>
            </p:nvSpPr>
            <p:spPr>
              <a:xfrm>
                <a:off x="4821763" y="2979500"/>
                <a:ext cx="597300" cy="59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0"/>
              <p:cNvGrpSpPr/>
              <p:nvPr/>
            </p:nvGrpSpPr>
            <p:grpSpPr>
              <a:xfrm>
                <a:off x="4947385" y="3105313"/>
                <a:ext cx="346056" cy="345674"/>
                <a:chOff x="3752358" y="3817349"/>
                <a:chExt cx="346056" cy="345674"/>
              </a:xfrm>
            </p:grpSpPr>
            <p:sp>
              <p:nvSpPr>
                <p:cNvPr id="311" name="Google Shape;311;p3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 name="Google Shape;315;p30"/>
            <p:cNvGrpSpPr/>
            <p:nvPr/>
          </p:nvGrpSpPr>
          <p:grpSpPr>
            <a:xfrm>
              <a:off x="5058293" y="4158070"/>
              <a:ext cx="658344" cy="658344"/>
              <a:chOff x="4750238" y="629850"/>
              <a:chExt cx="597300" cy="597300"/>
            </a:xfrm>
          </p:grpSpPr>
          <p:sp>
            <p:nvSpPr>
              <p:cNvPr id="316" name="Google Shape;316;p30"/>
              <p:cNvSpPr/>
              <p:nvPr/>
            </p:nvSpPr>
            <p:spPr>
              <a:xfrm>
                <a:off x="4750238" y="629850"/>
                <a:ext cx="597300" cy="59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30"/>
              <p:cNvGrpSpPr/>
              <p:nvPr/>
            </p:nvGrpSpPr>
            <p:grpSpPr>
              <a:xfrm>
                <a:off x="4875876" y="755663"/>
                <a:ext cx="346024" cy="345674"/>
                <a:chOff x="4201447" y="3817349"/>
                <a:chExt cx="346024" cy="345674"/>
              </a:xfrm>
            </p:grpSpPr>
            <p:sp>
              <p:nvSpPr>
                <p:cNvPr id="318" name="Google Shape;318;p30"/>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 name="Google Shape;320;p30"/>
            <p:cNvGrpSpPr/>
            <p:nvPr/>
          </p:nvGrpSpPr>
          <p:grpSpPr>
            <a:xfrm>
              <a:off x="5058290" y="2625656"/>
              <a:ext cx="658350" cy="658350"/>
              <a:chOff x="7810124" y="497375"/>
              <a:chExt cx="997500" cy="997500"/>
            </a:xfrm>
          </p:grpSpPr>
          <p:sp>
            <p:nvSpPr>
              <p:cNvPr id="321" name="Google Shape;321;p30"/>
              <p:cNvSpPr/>
              <p:nvPr/>
            </p:nvSpPr>
            <p:spPr>
              <a:xfrm>
                <a:off x="7810124" y="497375"/>
                <a:ext cx="997500" cy="997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0"/>
              <p:cNvGrpSpPr/>
              <p:nvPr/>
            </p:nvGrpSpPr>
            <p:grpSpPr>
              <a:xfrm>
                <a:off x="7974290" y="661893"/>
                <a:ext cx="669168" cy="668464"/>
                <a:chOff x="2238181" y="4120624"/>
                <a:chExt cx="346056" cy="345674"/>
              </a:xfrm>
            </p:grpSpPr>
            <p:grpSp>
              <p:nvGrpSpPr>
                <p:cNvPr id="323" name="Google Shape;323;p30"/>
                <p:cNvGrpSpPr/>
                <p:nvPr/>
              </p:nvGrpSpPr>
              <p:grpSpPr>
                <a:xfrm>
                  <a:off x="2309155" y="4177413"/>
                  <a:ext cx="203862" cy="231903"/>
                  <a:chOff x="1512725" y="258500"/>
                  <a:chExt cx="4570900" cy="5199625"/>
                </a:xfrm>
              </p:grpSpPr>
              <p:sp>
                <p:nvSpPr>
                  <p:cNvPr id="324" name="Google Shape;324;p30"/>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0"/>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 name="Google Shape;327;p30"/>
            <p:cNvGrpSpPr/>
            <p:nvPr/>
          </p:nvGrpSpPr>
          <p:grpSpPr>
            <a:xfrm>
              <a:off x="5058293" y="3391866"/>
              <a:ext cx="658344" cy="658344"/>
              <a:chOff x="4892375" y="1804675"/>
              <a:chExt cx="597300" cy="597300"/>
            </a:xfrm>
          </p:grpSpPr>
          <p:sp>
            <p:nvSpPr>
              <p:cNvPr id="328" name="Google Shape;328;p30"/>
              <p:cNvSpPr/>
              <p:nvPr/>
            </p:nvSpPr>
            <p:spPr>
              <a:xfrm>
                <a:off x="4892375" y="1804675"/>
                <a:ext cx="597300" cy="59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30"/>
              <p:cNvGrpSpPr/>
              <p:nvPr/>
            </p:nvGrpSpPr>
            <p:grpSpPr>
              <a:xfrm>
                <a:off x="5018220" y="1930490"/>
                <a:ext cx="345642" cy="345674"/>
                <a:chOff x="5549861" y="3817349"/>
                <a:chExt cx="345642" cy="345674"/>
              </a:xfrm>
            </p:grpSpPr>
            <p:sp>
              <p:nvSpPr>
                <p:cNvPr id="330" name="Google Shape;330;p30"/>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 name="Picture Placeholder 3"/>
          <p:cNvPicPr>
            <a:picLocks noGrp="1" noChangeAspect="1"/>
          </p:cNvPicPr>
          <p:nvPr>
            <p:ph type="pic" idx="2"/>
          </p:nvPr>
        </p:nvPicPr>
        <p:blipFill>
          <a:blip r:embed="rId3">
            <a:extLst>
              <a:ext uri="{28A0092B-C50C-407E-A947-70E740481C1C}">
                <a14:useLocalDpi xmlns:a14="http://schemas.microsoft.com/office/drawing/2010/main" val="0"/>
              </a:ext>
            </a:extLst>
          </a:blip>
          <a:srcRect t="696" b="696"/>
          <a:stretch>
            <a:fillRect/>
          </a:stretch>
        </p:blipFill>
        <p:spPr>
          <a:ln>
            <a:solidFill>
              <a:schemeClr val="bg2"/>
            </a:solidFill>
          </a:ln>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42" name="Google Shape;542;p35"/>
          <p:cNvSpPr/>
          <p:nvPr/>
        </p:nvSpPr>
        <p:spPr>
          <a:xfrm rot="10800000">
            <a:off x="5340700" y="-241200"/>
            <a:ext cx="1280100" cy="1280100"/>
          </a:xfrm>
          <a:prstGeom prst="blockArc">
            <a:avLst>
              <a:gd name="adj1" fmla="val 10800000"/>
              <a:gd name="adj2" fmla="val 0"/>
              <a:gd name="adj3"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rot="-5400000">
            <a:off x="7601925" y="3882800"/>
            <a:ext cx="1002000" cy="8667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3;p33"/>
          <p:cNvSpPr txBox="1">
            <a:spLocks/>
          </p:cNvSpPr>
          <p:nvPr/>
        </p:nvSpPr>
        <p:spPr>
          <a:xfrm>
            <a:off x="581591" y="1597250"/>
            <a:ext cx="3562500" cy="2217900"/>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1"/>
                </a:solidFill>
              </a:rPr>
              <a:t>Strategy Channels</a:t>
            </a:r>
          </a:p>
          <a:p>
            <a:endParaRPr lang="en-US" dirty="0">
              <a:solidFill>
                <a:schemeClr val="tx1"/>
              </a:solidFill>
            </a:endParaRPr>
          </a:p>
          <a:p>
            <a:r>
              <a:rPr lang="en-US" dirty="0">
                <a:solidFill>
                  <a:schemeClr val="tx1"/>
                </a:solidFill>
              </a:rPr>
              <a:t>The Strategy channels that will be used to reach the target audience include:</a:t>
            </a:r>
          </a:p>
          <a:p>
            <a:endParaRPr lang="en-US" dirty="0">
              <a:solidFill>
                <a:schemeClr val="bg1"/>
              </a:solidFill>
            </a:endParaRPr>
          </a:p>
          <a:p>
            <a:pPr marL="342900" indent="-342900" fontAlgn="base">
              <a:buFont typeface="+mj-lt"/>
              <a:buAutoNum type="arabicPeriod"/>
            </a:pPr>
            <a:r>
              <a:rPr lang="en-US" dirty="0">
                <a:solidFill>
                  <a:schemeClr val="bg1"/>
                </a:solidFill>
              </a:rPr>
              <a:t>Search engine marketing (SEM)</a:t>
            </a:r>
          </a:p>
          <a:p>
            <a:pPr marL="342900" indent="-342900" fontAlgn="base">
              <a:buFont typeface="+mj-lt"/>
              <a:buAutoNum type="arabicPeriod"/>
            </a:pPr>
            <a:r>
              <a:rPr lang="en-US" dirty="0">
                <a:solidFill>
                  <a:schemeClr val="bg1"/>
                </a:solidFill>
              </a:rPr>
              <a:t>Social media marketing (SMM)</a:t>
            </a:r>
          </a:p>
          <a:p>
            <a:pPr marL="342900" indent="-342900" fontAlgn="base">
              <a:buFont typeface="+mj-lt"/>
              <a:buAutoNum type="arabicPeriod"/>
            </a:pPr>
            <a:r>
              <a:rPr lang="en-US" dirty="0">
                <a:solidFill>
                  <a:schemeClr val="bg1"/>
                </a:solidFill>
              </a:rPr>
              <a:t>Content marketing (CM)</a:t>
            </a:r>
          </a:p>
          <a:p>
            <a:pPr marL="342900" indent="-342900" fontAlgn="base">
              <a:buFont typeface="+mj-lt"/>
              <a:buAutoNum type="arabicPeriod"/>
            </a:pPr>
            <a:r>
              <a:rPr lang="en-US" dirty="0">
                <a:solidFill>
                  <a:schemeClr val="bg1"/>
                </a:solidFill>
              </a:rPr>
              <a:t>Email marketing (EM)</a:t>
            </a:r>
          </a:p>
          <a:p>
            <a:br>
              <a:rPr lang="en-US" dirty="0"/>
            </a:br>
            <a:endParaRPr lang="en-US" dirty="0"/>
          </a:p>
        </p:txBody>
      </p:sp>
      <p:sp>
        <p:nvSpPr>
          <p:cNvPr id="20" name="Google Shape;373;p33"/>
          <p:cNvSpPr txBox="1">
            <a:spLocks/>
          </p:cNvSpPr>
          <p:nvPr/>
        </p:nvSpPr>
        <p:spPr>
          <a:xfrm>
            <a:off x="5340700" y="1597250"/>
            <a:ext cx="3562500" cy="2217900"/>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Strategy Budget</a:t>
            </a:r>
          </a:p>
          <a:p>
            <a:endParaRPr lang="en-US" dirty="0"/>
          </a:p>
          <a:p>
            <a:r>
              <a:rPr lang="en-US" dirty="0"/>
              <a:t>The Strategy budget for this campaign is $100,000.</a:t>
            </a:r>
          </a:p>
          <a:p>
            <a:r>
              <a:rPr lang="en-US" dirty="0"/>
              <a:t> The budget will be allocated as follows:</a:t>
            </a:r>
          </a:p>
          <a:p>
            <a:pPr marL="342900" indent="-342900" fontAlgn="base">
              <a:buFont typeface="+mj-lt"/>
              <a:buAutoNum type="arabicPeriod"/>
            </a:pPr>
            <a:r>
              <a:rPr lang="en-US" dirty="0"/>
              <a:t>SEM: 50%</a:t>
            </a:r>
          </a:p>
          <a:p>
            <a:pPr marL="342900" indent="-342900" fontAlgn="base">
              <a:buFont typeface="+mj-lt"/>
              <a:buAutoNum type="arabicPeriod"/>
            </a:pPr>
            <a:r>
              <a:rPr lang="en-US" dirty="0"/>
              <a:t>SMM: 30%</a:t>
            </a:r>
          </a:p>
          <a:p>
            <a:pPr marL="342900" indent="-342900" fontAlgn="base">
              <a:buFont typeface="+mj-lt"/>
              <a:buAutoNum type="arabicPeriod"/>
            </a:pPr>
            <a:r>
              <a:rPr lang="en-US" dirty="0"/>
              <a:t>CM: 15%</a:t>
            </a:r>
          </a:p>
          <a:p>
            <a:pPr marL="342900" indent="-342900" fontAlgn="base">
              <a:buFont typeface="+mj-lt"/>
              <a:buAutoNum type="arabicPeriod"/>
            </a:pPr>
            <a:r>
              <a:rPr lang="en-US" dirty="0"/>
              <a:t>EM: 5%</a:t>
            </a:r>
          </a:p>
          <a:p>
            <a:br>
              <a:rPr lang="en-US" dirty="0"/>
            </a:br>
            <a:endParaRPr lang="en-US" dirty="0"/>
          </a:p>
        </p:txBody>
      </p:sp>
    </p:spTree>
    <p:extLst>
      <p:ext uri="{BB962C8B-B14F-4D97-AF65-F5344CB8AC3E}">
        <p14:creationId xmlns:p14="http://schemas.microsoft.com/office/powerpoint/2010/main" val="352975275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3;p33"/>
          <p:cNvSpPr txBox="1">
            <a:spLocks/>
          </p:cNvSpPr>
          <p:nvPr/>
        </p:nvSpPr>
        <p:spPr>
          <a:xfrm>
            <a:off x="0" y="571499"/>
            <a:ext cx="9144000" cy="2836719"/>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Strategy Tactics</a:t>
            </a:r>
          </a:p>
          <a:p>
            <a:endParaRPr lang="en-US" dirty="0"/>
          </a:p>
          <a:p>
            <a:r>
              <a:rPr lang="en-US" dirty="0"/>
              <a:t>The following Strategy tactics will be used to reach the target audience:</a:t>
            </a:r>
          </a:p>
          <a:p>
            <a:endParaRPr lang="en-US" dirty="0"/>
          </a:p>
          <a:p>
            <a:pPr marL="342900" indent="-342900" fontAlgn="base">
              <a:buFont typeface="+mj-lt"/>
              <a:buAutoNum type="arabicPeriod"/>
            </a:pPr>
            <a:r>
              <a:rPr lang="en-US" dirty="0">
                <a:solidFill>
                  <a:schemeClr val="tx1"/>
                </a:solidFill>
              </a:rPr>
              <a:t>SEM: </a:t>
            </a:r>
            <a:r>
              <a:rPr lang="en-US" dirty="0"/>
              <a:t>Babyliss will use SEM to place ads on search engines such as Google and Bing. The ads will target keywords related to hair styling, such as "hair dryer" and “</a:t>
            </a:r>
            <a:r>
              <a:rPr lang="en-US" dirty="0" err="1"/>
              <a:t>babyliss</a:t>
            </a:r>
            <a:r>
              <a:rPr lang="en-US" dirty="0"/>
              <a:t>.“</a:t>
            </a:r>
          </a:p>
          <a:p>
            <a:pPr marL="342900" indent="-342900" fontAlgn="base">
              <a:buFont typeface="+mj-lt"/>
              <a:buAutoNum type="arabicPeriod"/>
            </a:pPr>
            <a:endParaRPr lang="en-US" dirty="0"/>
          </a:p>
          <a:p>
            <a:pPr marL="342900" indent="-342900" fontAlgn="base">
              <a:buFont typeface="+mj-lt"/>
              <a:buAutoNum type="arabicPeriod"/>
            </a:pPr>
            <a:r>
              <a:rPr lang="en-US" dirty="0">
                <a:solidFill>
                  <a:schemeClr val="tx1"/>
                </a:solidFill>
              </a:rPr>
              <a:t>SMM: </a:t>
            </a:r>
            <a:r>
              <a:rPr lang="en-US" dirty="0"/>
              <a:t>Babyliss will use SMM to connect with its target audience on social media platforms such as Facebook, Twitter, and Instagram. The brand will share its content on social media, interact with its followers, and participate in relevant conversations. Babyliss will also use social media to run contests and giveaways to generate excitement and buzz around its products</a:t>
            </a:r>
          </a:p>
          <a:p>
            <a:pPr marL="342900" indent="-342900" fontAlgn="base">
              <a:buFont typeface="+mj-lt"/>
              <a:buAutoNum type="arabicPeriod"/>
            </a:pPr>
            <a:endParaRPr lang="en-US" dirty="0">
              <a:solidFill>
                <a:srgbClr val="0070C0"/>
              </a:solidFill>
            </a:endParaRPr>
          </a:p>
          <a:p>
            <a:pPr marL="342900" indent="-342900" fontAlgn="base">
              <a:buFont typeface="+mj-lt"/>
              <a:buAutoNum type="arabicPeriod"/>
            </a:pPr>
            <a:r>
              <a:rPr lang="en-US" dirty="0">
                <a:solidFill>
                  <a:schemeClr val="tx1"/>
                </a:solidFill>
              </a:rPr>
              <a:t>CM: </a:t>
            </a:r>
            <a:r>
              <a:rPr lang="en-US" dirty="0"/>
              <a:t>Babyliss will create and share high-quality content that is relevant to its target audience. This content will include blog posts, infographics, videos, and social media posts. The content will focus on hair styling tips, product reviews, and behind-the-scenes looks at the Babyliss brand.</a:t>
            </a:r>
          </a:p>
          <a:p>
            <a:pPr marL="342900" indent="-342900" fontAlgn="base">
              <a:buFont typeface="+mj-lt"/>
              <a:buAutoNum type="arabicPeriod"/>
            </a:pPr>
            <a:endParaRPr lang="en-US" dirty="0">
              <a:solidFill>
                <a:srgbClr val="0070C0"/>
              </a:solidFill>
            </a:endParaRPr>
          </a:p>
          <a:p>
            <a:pPr marL="342900" indent="-342900" fontAlgn="base">
              <a:buFont typeface="+mj-lt"/>
              <a:buAutoNum type="arabicPeriod"/>
            </a:pPr>
            <a:r>
              <a:rPr lang="en-US" dirty="0">
                <a:solidFill>
                  <a:schemeClr val="tx1"/>
                </a:solidFill>
              </a:rPr>
              <a:t>EM: </a:t>
            </a:r>
            <a:r>
              <a:rPr lang="en-US" dirty="0"/>
              <a:t>Babyliss will collect email addresses from its website visitors and use email marketing to stay in touch with them. The brand will send its subscribers news, updates, and special offers.</a:t>
            </a:r>
          </a:p>
        </p:txBody>
      </p:sp>
    </p:spTree>
    <p:extLst>
      <p:ext uri="{BB962C8B-B14F-4D97-AF65-F5344CB8AC3E}">
        <p14:creationId xmlns:p14="http://schemas.microsoft.com/office/powerpoint/2010/main" val="126536240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6" name="Google Shape;1146;p51"/>
          <p:cNvSpPr/>
          <p:nvPr/>
        </p:nvSpPr>
        <p:spPr>
          <a:xfrm rot="8344720">
            <a:off x="4778248" y="286695"/>
            <a:ext cx="915138" cy="2774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a:off x="8169152" y="4185832"/>
            <a:ext cx="801600" cy="801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51"/>
          <p:cNvGrpSpPr/>
          <p:nvPr/>
        </p:nvGrpSpPr>
        <p:grpSpPr>
          <a:xfrm>
            <a:off x="1206361" y="698649"/>
            <a:ext cx="1853353" cy="3784074"/>
            <a:chOff x="-3629423" y="679726"/>
            <a:chExt cx="1853353" cy="3784074"/>
          </a:xfrm>
        </p:grpSpPr>
        <p:grpSp>
          <p:nvGrpSpPr>
            <p:cNvPr id="1149" name="Google Shape;1149;p51"/>
            <p:cNvGrpSpPr/>
            <p:nvPr/>
          </p:nvGrpSpPr>
          <p:grpSpPr>
            <a:xfrm>
              <a:off x="-3560710" y="707143"/>
              <a:ext cx="1715990" cy="3729500"/>
              <a:chOff x="-2516670" y="707143"/>
              <a:chExt cx="1715990" cy="3729500"/>
            </a:xfrm>
          </p:grpSpPr>
          <p:sp>
            <p:nvSpPr>
              <p:cNvPr id="1150" name="Google Shape;1150;p51"/>
              <p:cNvSpPr/>
              <p:nvPr/>
            </p:nvSpPr>
            <p:spPr>
              <a:xfrm>
                <a:off x="-2516670" y="707143"/>
                <a:ext cx="1715827" cy="3729500"/>
              </a:xfrm>
              <a:custGeom>
                <a:avLst/>
                <a:gdLst/>
                <a:ahLst/>
                <a:cxnLst/>
                <a:rect l="l" t="t" r="r" b="b"/>
                <a:pathLst>
                  <a:path w="102300" h="187695" extrusionOk="0">
                    <a:moveTo>
                      <a:pt x="11099" y="1"/>
                    </a:moveTo>
                    <a:cubicBezTo>
                      <a:pt x="4955" y="1"/>
                      <a:pt x="1" y="4360"/>
                      <a:pt x="16" y="9748"/>
                    </a:cubicBezTo>
                    <a:lnTo>
                      <a:pt x="580" y="178011"/>
                    </a:lnTo>
                    <a:cubicBezTo>
                      <a:pt x="595" y="183367"/>
                      <a:pt x="5549" y="187695"/>
                      <a:pt x="11661" y="187695"/>
                    </a:cubicBezTo>
                    <a:lnTo>
                      <a:pt x="91216" y="187695"/>
                    </a:lnTo>
                    <a:cubicBezTo>
                      <a:pt x="97329" y="187695"/>
                      <a:pt x="102299" y="183352"/>
                      <a:pt x="102299" y="177979"/>
                    </a:cubicBezTo>
                    <a:lnTo>
                      <a:pt x="102299" y="9716"/>
                    </a:lnTo>
                    <a:cubicBezTo>
                      <a:pt x="102299" y="4343"/>
                      <a:pt x="97329" y="1"/>
                      <a:pt x="91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1"/>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1"/>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1"/>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1"/>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1"/>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p:nvPr/>
            </p:nvSpPr>
            <p:spPr>
              <a:xfrm>
                <a:off x="-2404823" y="3129620"/>
                <a:ext cx="126160" cy="102522"/>
              </a:xfrm>
              <a:custGeom>
                <a:avLst/>
                <a:gdLst/>
                <a:ahLst/>
                <a:cxnLst/>
                <a:rect l="l" t="t" r="r" b="b"/>
                <a:pathLst>
                  <a:path w="6676" h="5550" extrusionOk="0">
                    <a:moveTo>
                      <a:pt x="1978" y="0"/>
                    </a:moveTo>
                    <a:cubicBezTo>
                      <a:pt x="1689" y="0"/>
                      <a:pt x="1384" y="80"/>
                      <a:pt x="1110" y="258"/>
                    </a:cubicBezTo>
                    <a:cubicBezTo>
                      <a:pt x="273" y="805"/>
                      <a:pt x="1" y="1995"/>
                      <a:pt x="483" y="2928"/>
                    </a:cubicBezTo>
                    <a:cubicBezTo>
                      <a:pt x="869" y="3700"/>
                      <a:pt x="2525" y="5019"/>
                      <a:pt x="3121" y="5469"/>
                    </a:cubicBezTo>
                    <a:cubicBezTo>
                      <a:pt x="3185" y="5534"/>
                      <a:pt x="3265" y="5549"/>
                      <a:pt x="3346" y="5549"/>
                    </a:cubicBezTo>
                    <a:cubicBezTo>
                      <a:pt x="3411" y="5549"/>
                      <a:pt x="3490" y="5534"/>
                      <a:pt x="3555" y="5469"/>
                    </a:cubicBezTo>
                    <a:cubicBezTo>
                      <a:pt x="4151" y="5019"/>
                      <a:pt x="5807" y="3700"/>
                      <a:pt x="6209" y="2928"/>
                    </a:cubicBezTo>
                    <a:cubicBezTo>
                      <a:pt x="6675" y="1995"/>
                      <a:pt x="6402" y="805"/>
                      <a:pt x="5566" y="258"/>
                    </a:cubicBezTo>
                    <a:cubicBezTo>
                      <a:pt x="5292" y="80"/>
                      <a:pt x="4987" y="0"/>
                      <a:pt x="4697" y="0"/>
                    </a:cubicBezTo>
                    <a:cubicBezTo>
                      <a:pt x="4183" y="0"/>
                      <a:pt x="3683" y="258"/>
                      <a:pt x="3346" y="724"/>
                    </a:cubicBezTo>
                    <a:cubicBezTo>
                      <a:pt x="3008" y="258"/>
                      <a:pt x="2493" y="0"/>
                      <a:pt x="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1"/>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1"/>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1"/>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1"/>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1"/>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1"/>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1"/>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1"/>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1"/>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1"/>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1"/>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1"/>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1907006" y="3480653"/>
                <a:ext cx="46620" cy="31976"/>
              </a:xfrm>
              <a:custGeom>
                <a:avLst/>
                <a:gdLst/>
                <a:ahLst/>
                <a:cxnLst/>
                <a:rect l="l" t="t" r="r" b="b"/>
                <a:pathLst>
                  <a:path w="2467" h="1731" extrusionOk="0">
                    <a:moveTo>
                      <a:pt x="822"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3" y="557"/>
                      <a:pt x="1093" y="720"/>
                    </a:cubicBezTo>
                    <a:lnTo>
                      <a:pt x="1093" y="1730"/>
                    </a:lnTo>
                    <a:lnTo>
                      <a:pt x="1372" y="1730"/>
                    </a:lnTo>
                    <a:lnTo>
                      <a:pt x="1372" y="775"/>
                    </a:lnTo>
                    <a:cubicBezTo>
                      <a:pt x="1372" y="611"/>
                      <a:pt x="1415" y="481"/>
                      <a:pt x="1497" y="385"/>
                    </a:cubicBezTo>
                    <a:cubicBezTo>
                      <a:pt x="1581" y="289"/>
                      <a:pt x="1695" y="241"/>
                      <a:pt x="1838" y="241"/>
                    </a:cubicBezTo>
                    <a:cubicBezTo>
                      <a:pt x="1957" y="241"/>
                      <a:pt x="2044" y="281"/>
                      <a:pt x="2101" y="360"/>
                    </a:cubicBezTo>
                    <a:cubicBezTo>
                      <a:pt x="2159" y="438"/>
                      <a:pt x="2187" y="558"/>
                      <a:pt x="2187" y="720"/>
                    </a:cubicBezTo>
                    <a:lnTo>
                      <a:pt x="2187" y="1730"/>
                    </a:lnTo>
                    <a:lnTo>
                      <a:pt x="2466" y="1730"/>
                    </a:lnTo>
                    <a:lnTo>
                      <a:pt x="2466" y="711"/>
                    </a:lnTo>
                    <a:cubicBezTo>
                      <a:pt x="2466" y="483"/>
                      <a:pt x="2418" y="308"/>
                      <a:pt x="2322" y="186"/>
                    </a:cubicBezTo>
                    <a:cubicBezTo>
                      <a:pt x="2227" y="62"/>
                      <a:pt x="2092" y="1"/>
                      <a:pt x="1915" y="1"/>
                    </a:cubicBezTo>
                    <a:cubicBezTo>
                      <a:pt x="1784" y="1"/>
                      <a:pt x="1671" y="30"/>
                      <a:pt x="1574" y="89"/>
                    </a:cubicBezTo>
                    <a:cubicBezTo>
                      <a:pt x="1478" y="149"/>
                      <a:pt x="1395" y="241"/>
                      <a:pt x="1326" y="365"/>
                    </a:cubicBezTo>
                    <a:cubicBezTo>
                      <a:pt x="1285" y="246"/>
                      <a:pt x="1220" y="156"/>
                      <a:pt x="1134" y="95"/>
                    </a:cubicBezTo>
                    <a:cubicBezTo>
                      <a:pt x="1049" y="32"/>
                      <a:pt x="945"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1574108" y="3172994"/>
                <a:ext cx="24945" cy="24384"/>
              </a:xfrm>
              <a:custGeom>
                <a:avLst/>
                <a:gdLst/>
                <a:ahLst/>
                <a:cxnLst/>
                <a:rect l="l" t="t" r="r" b="b"/>
                <a:pathLst>
                  <a:path w="1320" h="1320" extrusionOk="0">
                    <a:moveTo>
                      <a:pt x="661" y="1"/>
                    </a:moveTo>
                    <a:cubicBezTo>
                      <a:pt x="290" y="1"/>
                      <a:pt x="1" y="306"/>
                      <a:pt x="1" y="660"/>
                    </a:cubicBezTo>
                    <a:cubicBezTo>
                      <a:pt x="1" y="1030"/>
                      <a:pt x="290" y="1320"/>
                      <a:pt x="661" y="1320"/>
                    </a:cubicBezTo>
                    <a:cubicBezTo>
                      <a:pt x="1015" y="1320"/>
                      <a:pt x="1320" y="1030"/>
                      <a:pt x="1320" y="660"/>
                    </a:cubicBezTo>
                    <a:cubicBezTo>
                      <a:pt x="1320" y="306"/>
                      <a:pt x="1015"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2416974" y="1185224"/>
                <a:ext cx="155942" cy="152435"/>
              </a:xfrm>
              <a:custGeom>
                <a:avLst/>
                <a:gdLst/>
                <a:ahLst/>
                <a:cxnLst/>
                <a:rect l="l" t="t" r="r" b="b"/>
                <a:pathLst>
                  <a:path w="8252" h="8252" extrusionOk="0">
                    <a:moveTo>
                      <a:pt x="4133" y="1"/>
                    </a:moveTo>
                    <a:cubicBezTo>
                      <a:pt x="1849" y="1"/>
                      <a:pt x="0" y="1850"/>
                      <a:pt x="0" y="4118"/>
                    </a:cubicBezTo>
                    <a:cubicBezTo>
                      <a:pt x="0" y="6402"/>
                      <a:pt x="1849" y="8251"/>
                      <a:pt x="4133" y="8251"/>
                    </a:cubicBezTo>
                    <a:cubicBezTo>
                      <a:pt x="6417" y="8251"/>
                      <a:pt x="8251" y="6402"/>
                      <a:pt x="8251" y="4118"/>
                    </a:cubicBezTo>
                    <a:cubicBezTo>
                      <a:pt x="8251" y="1850"/>
                      <a:pt x="6417" y="1"/>
                      <a:pt x="4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2115502" y="1254569"/>
                <a:ext cx="26400" cy="31440"/>
              </a:xfrm>
              <a:custGeom>
                <a:avLst/>
                <a:gdLst/>
                <a:ahLst/>
                <a:cxnLst/>
                <a:rect l="l" t="t" r="r" b="b"/>
                <a:pathLst>
                  <a:path w="1397" h="1702" extrusionOk="0">
                    <a:moveTo>
                      <a:pt x="736" y="0"/>
                    </a:moveTo>
                    <a:cubicBezTo>
                      <a:pt x="546" y="0"/>
                      <a:pt x="389" y="45"/>
                      <a:pt x="266" y="135"/>
                    </a:cubicBezTo>
                    <a:cubicBezTo>
                      <a:pt x="142" y="227"/>
                      <a:pt x="81" y="354"/>
                      <a:pt x="81" y="519"/>
                    </a:cubicBezTo>
                    <a:cubicBezTo>
                      <a:pt x="81" y="626"/>
                      <a:pt x="108" y="713"/>
                      <a:pt x="162" y="781"/>
                    </a:cubicBezTo>
                    <a:cubicBezTo>
                      <a:pt x="214" y="847"/>
                      <a:pt x="279" y="896"/>
                      <a:pt x="353" y="929"/>
                    </a:cubicBezTo>
                    <a:cubicBezTo>
                      <a:pt x="429" y="963"/>
                      <a:pt x="523" y="995"/>
                      <a:pt x="636" y="1028"/>
                    </a:cubicBezTo>
                    <a:cubicBezTo>
                      <a:pt x="745" y="1059"/>
                      <a:pt x="822" y="1087"/>
                      <a:pt x="868" y="1114"/>
                    </a:cubicBezTo>
                    <a:cubicBezTo>
                      <a:pt x="918" y="1142"/>
                      <a:pt x="943" y="1179"/>
                      <a:pt x="943" y="1225"/>
                    </a:cubicBezTo>
                    <a:cubicBezTo>
                      <a:pt x="943" y="1269"/>
                      <a:pt x="923" y="1302"/>
                      <a:pt x="884" y="1324"/>
                    </a:cubicBezTo>
                    <a:cubicBezTo>
                      <a:pt x="847" y="1345"/>
                      <a:pt x="796" y="1355"/>
                      <a:pt x="733" y="1355"/>
                    </a:cubicBezTo>
                    <a:cubicBezTo>
                      <a:pt x="640" y="1355"/>
                      <a:pt x="541" y="1338"/>
                      <a:pt x="436" y="1302"/>
                    </a:cubicBezTo>
                    <a:cubicBezTo>
                      <a:pt x="333" y="1266"/>
                      <a:pt x="240" y="1215"/>
                      <a:pt x="155" y="1148"/>
                    </a:cubicBezTo>
                    <a:lnTo>
                      <a:pt x="1" y="1470"/>
                    </a:lnTo>
                    <a:cubicBezTo>
                      <a:pt x="93" y="1544"/>
                      <a:pt x="203" y="1601"/>
                      <a:pt x="328" y="1642"/>
                    </a:cubicBezTo>
                    <a:cubicBezTo>
                      <a:pt x="454" y="1682"/>
                      <a:pt x="585" y="1701"/>
                      <a:pt x="720" y="1701"/>
                    </a:cubicBezTo>
                    <a:cubicBezTo>
                      <a:pt x="918" y="1701"/>
                      <a:pt x="1079" y="1656"/>
                      <a:pt x="1205" y="1565"/>
                    </a:cubicBezTo>
                    <a:cubicBezTo>
                      <a:pt x="1333" y="1472"/>
                      <a:pt x="1397" y="1344"/>
                      <a:pt x="1397" y="1179"/>
                    </a:cubicBezTo>
                    <a:cubicBezTo>
                      <a:pt x="1397" y="1071"/>
                      <a:pt x="1369" y="983"/>
                      <a:pt x="1313" y="916"/>
                    </a:cubicBezTo>
                    <a:cubicBezTo>
                      <a:pt x="1258" y="849"/>
                      <a:pt x="1192" y="798"/>
                      <a:pt x="1115" y="766"/>
                    </a:cubicBezTo>
                    <a:cubicBezTo>
                      <a:pt x="1039" y="730"/>
                      <a:pt x="943" y="695"/>
                      <a:pt x="826" y="660"/>
                    </a:cubicBezTo>
                    <a:cubicBezTo>
                      <a:pt x="719" y="629"/>
                      <a:pt x="642" y="602"/>
                      <a:pt x="594" y="577"/>
                    </a:cubicBezTo>
                    <a:cubicBezTo>
                      <a:pt x="546" y="552"/>
                      <a:pt x="523" y="517"/>
                      <a:pt x="523" y="472"/>
                    </a:cubicBezTo>
                    <a:cubicBezTo>
                      <a:pt x="523" y="431"/>
                      <a:pt x="540" y="400"/>
                      <a:pt x="575" y="380"/>
                    </a:cubicBezTo>
                    <a:cubicBezTo>
                      <a:pt x="611" y="359"/>
                      <a:pt x="657" y="349"/>
                      <a:pt x="714" y="349"/>
                    </a:cubicBezTo>
                    <a:cubicBezTo>
                      <a:pt x="784" y="349"/>
                      <a:pt x="863" y="363"/>
                      <a:pt x="952" y="391"/>
                    </a:cubicBezTo>
                    <a:cubicBezTo>
                      <a:pt x="1041" y="418"/>
                      <a:pt x="1131" y="458"/>
                      <a:pt x="1221" y="510"/>
                    </a:cubicBezTo>
                    <a:lnTo>
                      <a:pt x="1384" y="185"/>
                    </a:lnTo>
                    <a:cubicBezTo>
                      <a:pt x="1291" y="125"/>
                      <a:pt x="1188" y="80"/>
                      <a:pt x="1075" y="49"/>
                    </a:cubicBezTo>
                    <a:cubicBezTo>
                      <a:pt x="962" y="16"/>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1979593" y="1254606"/>
                <a:ext cx="29499" cy="31440"/>
              </a:xfrm>
              <a:custGeom>
                <a:avLst/>
                <a:gdLst/>
                <a:ahLst/>
                <a:cxnLst/>
                <a:rect l="l" t="t" r="r" b="b"/>
                <a:pathLst>
                  <a:path w="1561" h="1702" extrusionOk="0">
                    <a:moveTo>
                      <a:pt x="1091" y="965"/>
                    </a:moveTo>
                    <a:lnTo>
                      <a:pt x="1091" y="1112"/>
                    </a:lnTo>
                    <a:cubicBezTo>
                      <a:pt x="1076" y="1185"/>
                      <a:pt x="1034" y="1244"/>
                      <a:pt x="962" y="1291"/>
                    </a:cubicBezTo>
                    <a:cubicBezTo>
                      <a:pt x="890" y="1339"/>
                      <a:pt x="804" y="1362"/>
                      <a:pt x="705" y="1362"/>
                    </a:cubicBezTo>
                    <a:cubicBezTo>
                      <a:pt x="625" y="1362"/>
                      <a:pt x="560" y="1344"/>
                      <a:pt x="514" y="1307"/>
                    </a:cubicBezTo>
                    <a:cubicBezTo>
                      <a:pt x="468" y="1268"/>
                      <a:pt x="446" y="1217"/>
                      <a:pt x="446" y="1152"/>
                    </a:cubicBezTo>
                    <a:cubicBezTo>
                      <a:pt x="446" y="1087"/>
                      <a:pt x="468" y="1039"/>
                      <a:pt x="510" y="1011"/>
                    </a:cubicBezTo>
                    <a:cubicBezTo>
                      <a:pt x="555" y="980"/>
                      <a:pt x="625" y="965"/>
                      <a:pt x="717" y="965"/>
                    </a:cubicBezTo>
                    <a:close/>
                    <a:moveTo>
                      <a:pt x="854" y="1"/>
                    </a:moveTo>
                    <a:cubicBezTo>
                      <a:pt x="715" y="1"/>
                      <a:pt x="589" y="16"/>
                      <a:pt x="473" y="47"/>
                    </a:cubicBezTo>
                    <a:cubicBezTo>
                      <a:pt x="358" y="78"/>
                      <a:pt x="235" y="127"/>
                      <a:pt x="102" y="192"/>
                    </a:cubicBezTo>
                    <a:lnTo>
                      <a:pt x="252" y="519"/>
                    </a:lnTo>
                    <a:cubicBezTo>
                      <a:pt x="427" y="423"/>
                      <a:pt x="591" y="374"/>
                      <a:pt x="746" y="374"/>
                    </a:cubicBezTo>
                    <a:cubicBezTo>
                      <a:pt x="859" y="374"/>
                      <a:pt x="944" y="400"/>
                      <a:pt x="1002" y="449"/>
                    </a:cubicBezTo>
                    <a:cubicBezTo>
                      <a:pt x="1061" y="496"/>
                      <a:pt x="1091" y="564"/>
                      <a:pt x="1091" y="652"/>
                    </a:cubicBezTo>
                    <a:lnTo>
                      <a:pt x="1091" y="683"/>
                    </a:lnTo>
                    <a:lnTo>
                      <a:pt x="634" y="683"/>
                    </a:lnTo>
                    <a:cubicBezTo>
                      <a:pt x="432" y="685"/>
                      <a:pt x="276" y="730"/>
                      <a:pt x="164" y="819"/>
                    </a:cubicBezTo>
                    <a:cubicBezTo>
                      <a:pt x="56" y="905"/>
                      <a:pt x="1" y="1028"/>
                      <a:pt x="1" y="1183"/>
                    </a:cubicBezTo>
                    <a:cubicBezTo>
                      <a:pt x="1" y="1338"/>
                      <a:pt x="52" y="1464"/>
                      <a:pt x="155" y="1560"/>
                    </a:cubicBezTo>
                    <a:cubicBezTo>
                      <a:pt x="258" y="1656"/>
                      <a:pt x="397" y="1702"/>
                      <a:pt x="572" y="1702"/>
                    </a:cubicBezTo>
                    <a:cubicBezTo>
                      <a:pt x="688" y="1702"/>
                      <a:pt x="789" y="1684"/>
                      <a:pt x="878" y="1647"/>
                    </a:cubicBezTo>
                    <a:cubicBezTo>
                      <a:pt x="967" y="1609"/>
                      <a:pt x="1039" y="1556"/>
                      <a:pt x="1094" y="1486"/>
                    </a:cubicBezTo>
                    <a:lnTo>
                      <a:pt x="1094" y="1681"/>
                    </a:lnTo>
                    <a:lnTo>
                      <a:pt x="1560" y="1681"/>
                    </a:lnTo>
                    <a:lnTo>
                      <a:pt x="1558" y="596"/>
                    </a:lnTo>
                    <a:cubicBezTo>
                      <a:pt x="1555" y="410"/>
                      <a:pt x="1492" y="263"/>
                      <a:pt x="1369" y="158"/>
                    </a:cubicBezTo>
                    <a:cubicBezTo>
                      <a:pt x="1248" y="53"/>
                      <a:pt x="1075"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1909059" y="962527"/>
                <a:ext cx="42652" cy="104647"/>
              </a:xfrm>
              <a:custGeom>
                <a:avLst/>
                <a:gdLst/>
                <a:ahLst/>
                <a:cxnLst/>
                <a:rect l="l" t="t" r="r" b="b"/>
                <a:pathLst>
                  <a:path w="2257" h="5665" extrusionOk="0">
                    <a:moveTo>
                      <a:pt x="1668" y="0"/>
                    </a:moveTo>
                    <a:cubicBezTo>
                      <a:pt x="1617" y="0"/>
                      <a:pt x="1571" y="6"/>
                      <a:pt x="1532" y="20"/>
                    </a:cubicBezTo>
                    <a:cubicBezTo>
                      <a:pt x="1002" y="246"/>
                      <a:pt x="406" y="889"/>
                      <a:pt x="213" y="1693"/>
                    </a:cubicBezTo>
                    <a:cubicBezTo>
                      <a:pt x="1" y="2587"/>
                      <a:pt x="753" y="3018"/>
                      <a:pt x="987" y="3018"/>
                    </a:cubicBezTo>
                    <a:cubicBezTo>
                      <a:pt x="1018" y="3018"/>
                      <a:pt x="1040" y="3011"/>
                      <a:pt x="1049" y="2995"/>
                    </a:cubicBezTo>
                    <a:cubicBezTo>
                      <a:pt x="1146" y="2819"/>
                      <a:pt x="873" y="2770"/>
                      <a:pt x="809" y="2240"/>
                    </a:cubicBezTo>
                    <a:cubicBezTo>
                      <a:pt x="745" y="1565"/>
                      <a:pt x="1049" y="808"/>
                      <a:pt x="1452" y="471"/>
                    </a:cubicBezTo>
                    <a:cubicBezTo>
                      <a:pt x="1469" y="457"/>
                      <a:pt x="1482" y="451"/>
                      <a:pt x="1491" y="451"/>
                    </a:cubicBezTo>
                    <a:cubicBezTo>
                      <a:pt x="1526" y="451"/>
                      <a:pt x="1517" y="537"/>
                      <a:pt x="1517" y="664"/>
                    </a:cubicBezTo>
                    <a:cubicBezTo>
                      <a:pt x="1517" y="937"/>
                      <a:pt x="1500" y="3495"/>
                      <a:pt x="1500" y="4025"/>
                    </a:cubicBezTo>
                    <a:cubicBezTo>
                      <a:pt x="1500" y="4749"/>
                      <a:pt x="1484" y="4975"/>
                      <a:pt x="1420" y="5200"/>
                    </a:cubicBezTo>
                    <a:cubicBezTo>
                      <a:pt x="1371" y="5425"/>
                      <a:pt x="1275" y="5586"/>
                      <a:pt x="1356" y="5650"/>
                    </a:cubicBezTo>
                    <a:cubicBezTo>
                      <a:pt x="1365" y="5660"/>
                      <a:pt x="1381" y="5664"/>
                      <a:pt x="1400" y="5664"/>
                    </a:cubicBezTo>
                    <a:cubicBezTo>
                      <a:pt x="1513" y="5664"/>
                      <a:pt x="1768" y="5515"/>
                      <a:pt x="1918" y="5296"/>
                    </a:cubicBezTo>
                    <a:cubicBezTo>
                      <a:pt x="2143" y="4990"/>
                      <a:pt x="2208" y="4621"/>
                      <a:pt x="2224" y="4235"/>
                    </a:cubicBezTo>
                    <a:cubicBezTo>
                      <a:pt x="2240" y="3752"/>
                      <a:pt x="2240" y="2980"/>
                      <a:pt x="2240" y="2545"/>
                    </a:cubicBezTo>
                    <a:cubicBezTo>
                      <a:pt x="2240" y="2159"/>
                      <a:pt x="2256" y="986"/>
                      <a:pt x="2240" y="278"/>
                    </a:cubicBezTo>
                    <a:cubicBezTo>
                      <a:pt x="2240" y="145"/>
                      <a:pt x="190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1854879" y="962563"/>
                <a:ext cx="446529" cy="137971"/>
              </a:xfrm>
              <a:custGeom>
                <a:avLst/>
                <a:gdLst/>
                <a:ahLst/>
                <a:cxnLst/>
                <a:rect l="l" t="t" r="r" b="b"/>
                <a:pathLst>
                  <a:path w="23629" h="7469" extrusionOk="0">
                    <a:moveTo>
                      <a:pt x="8744" y="2189"/>
                    </a:moveTo>
                    <a:cubicBezTo>
                      <a:pt x="8751" y="2189"/>
                      <a:pt x="8759" y="2189"/>
                      <a:pt x="8766" y="2189"/>
                    </a:cubicBezTo>
                    <a:cubicBezTo>
                      <a:pt x="9072" y="2221"/>
                      <a:pt x="9233" y="2640"/>
                      <a:pt x="9201" y="3396"/>
                    </a:cubicBezTo>
                    <a:cubicBezTo>
                      <a:pt x="9169" y="3750"/>
                      <a:pt x="9105" y="4055"/>
                      <a:pt x="8991" y="4280"/>
                    </a:cubicBezTo>
                    <a:cubicBezTo>
                      <a:pt x="8883" y="4481"/>
                      <a:pt x="8721" y="4613"/>
                      <a:pt x="8567" y="4613"/>
                    </a:cubicBezTo>
                    <a:cubicBezTo>
                      <a:pt x="8425" y="4613"/>
                      <a:pt x="8288" y="4502"/>
                      <a:pt x="8204" y="4233"/>
                    </a:cubicBezTo>
                    <a:cubicBezTo>
                      <a:pt x="8075" y="3814"/>
                      <a:pt x="8123" y="3251"/>
                      <a:pt x="8172" y="2946"/>
                    </a:cubicBezTo>
                    <a:cubicBezTo>
                      <a:pt x="8250" y="2506"/>
                      <a:pt x="8436" y="2189"/>
                      <a:pt x="8744" y="2189"/>
                    </a:cubicBezTo>
                    <a:close/>
                    <a:moveTo>
                      <a:pt x="11887" y="2189"/>
                    </a:moveTo>
                    <a:cubicBezTo>
                      <a:pt x="12208" y="2189"/>
                      <a:pt x="12354" y="2543"/>
                      <a:pt x="12322" y="3396"/>
                    </a:cubicBezTo>
                    <a:cubicBezTo>
                      <a:pt x="12289" y="3733"/>
                      <a:pt x="12208" y="4087"/>
                      <a:pt x="12112" y="4280"/>
                    </a:cubicBezTo>
                    <a:cubicBezTo>
                      <a:pt x="12012" y="4488"/>
                      <a:pt x="11852" y="4619"/>
                      <a:pt x="11697" y="4619"/>
                    </a:cubicBezTo>
                    <a:cubicBezTo>
                      <a:pt x="11551" y="4619"/>
                      <a:pt x="11410" y="4505"/>
                      <a:pt x="11324" y="4233"/>
                    </a:cubicBezTo>
                    <a:cubicBezTo>
                      <a:pt x="11211" y="3830"/>
                      <a:pt x="11228" y="3315"/>
                      <a:pt x="11292" y="2993"/>
                    </a:cubicBezTo>
                    <a:cubicBezTo>
                      <a:pt x="11372" y="2575"/>
                      <a:pt x="11550" y="2189"/>
                      <a:pt x="11887" y="2189"/>
                    </a:cubicBezTo>
                    <a:close/>
                    <a:moveTo>
                      <a:pt x="17334" y="2189"/>
                    </a:moveTo>
                    <a:cubicBezTo>
                      <a:pt x="17341" y="2189"/>
                      <a:pt x="17348" y="2189"/>
                      <a:pt x="17355" y="2189"/>
                    </a:cubicBezTo>
                    <a:cubicBezTo>
                      <a:pt x="17677" y="2221"/>
                      <a:pt x="17823" y="2640"/>
                      <a:pt x="17790" y="3396"/>
                    </a:cubicBezTo>
                    <a:cubicBezTo>
                      <a:pt x="17774" y="3782"/>
                      <a:pt x="17694" y="4072"/>
                      <a:pt x="17581" y="4280"/>
                    </a:cubicBezTo>
                    <a:cubicBezTo>
                      <a:pt x="17481" y="4488"/>
                      <a:pt x="17321" y="4619"/>
                      <a:pt x="17166" y="4619"/>
                    </a:cubicBezTo>
                    <a:cubicBezTo>
                      <a:pt x="17020" y="4619"/>
                      <a:pt x="16878" y="4505"/>
                      <a:pt x="16793" y="4233"/>
                    </a:cubicBezTo>
                    <a:cubicBezTo>
                      <a:pt x="16697" y="3911"/>
                      <a:pt x="16697" y="3380"/>
                      <a:pt x="16761" y="2946"/>
                    </a:cubicBezTo>
                    <a:cubicBezTo>
                      <a:pt x="16824" y="2521"/>
                      <a:pt x="17025" y="2189"/>
                      <a:pt x="17334" y="2189"/>
                    </a:cubicBezTo>
                    <a:close/>
                    <a:moveTo>
                      <a:pt x="12401" y="5342"/>
                    </a:moveTo>
                    <a:lnTo>
                      <a:pt x="12401" y="5728"/>
                    </a:lnTo>
                    <a:cubicBezTo>
                      <a:pt x="12386" y="6356"/>
                      <a:pt x="12289" y="6903"/>
                      <a:pt x="12080" y="7064"/>
                    </a:cubicBezTo>
                    <a:cubicBezTo>
                      <a:pt x="11995" y="7130"/>
                      <a:pt x="11900" y="7161"/>
                      <a:pt x="11811" y="7161"/>
                    </a:cubicBezTo>
                    <a:cubicBezTo>
                      <a:pt x="11596" y="7161"/>
                      <a:pt x="11412" y="6979"/>
                      <a:pt x="11468" y="6661"/>
                    </a:cubicBezTo>
                    <a:cubicBezTo>
                      <a:pt x="11550" y="6259"/>
                      <a:pt x="11887" y="5841"/>
                      <a:pt x="12401" y="5342"/>
                    </a:cubicBezTo>
                    <a:close/>
                    <a:moveTo>
                      <a:pt x="5997" y="0"/>
                    </a:moveTo>
                    <a:cubicBezTo>
                      <a:pt x="5899" y="0"/>
                      <a:pt x="5851" y="55"/>
                      <a:pt x="5839" y="163"/>
                    </a:cubicBezTo>
                    <a:cubicBezTo>
                      <a:pt x="5823" y="388"/>
                      <a:pt x="5807" y="1048"/>
                      <a:pt x="5807" y="1048"/>
                    </a:cubicBezTo>
                    <a:cubicBezTo>
                      <a:pt x="5678" y="1048"/>
                      <a:pt x="5244" y="1031"/>
                      <a:pt x="5116" y="1031"/>
                    </a:cubicBezTo>
                    <a:cubicBezTo>
                      <a:pt x="4987" y="1031"/>
                      <a:pt x="4858" y="1546"/>
                      <a:pt x="5019" y="1546"/>
                    </a:cubicBezTo>
                    <a:cubicBezTo>
                      <a:pt x="5212" y="1563"/>
                      <a:pt x="5549" y="1563"/>
                      <a:pt x="5774" y="1578"/>
                    </a:cubicBezTo>
                    <a:cubicBezTo>
                      <a:pt x="5774" y="1578"/>
                      <a:pt x="5759" y="2736"/>
                      <a:pt x="5759" y="3090"/>
                    </a:cubicBezTo>
                    <a:lnTo>
                      <a:pt x="5759" y="3203"/>
                    </a:lnTo>
                    <a:cubicBezTo>
                      <a:pt x="5646" y="3847"/>
                      <a:pt x="5212" y="4184"/>
                      <a:pt x="5212" y="4184"/>
                    </a:cubicBezTo>
                    <a:cubicBezTo>
                      <a:pt x="5309" y="3766"/>
                      <a:pt x="5116" y="3444"/>
                      <a:pt x="4777" y="3187"/>
                    </a:cubicBezTo>
                    <a:cubicBezTo>
                      <a:pt x="4649" y="3090"/>
                      <a:pt x="4408" y="2897"/>
                      <a:pt x="4118" y="2689"/>
                    </a:cubicBezTo>
                    <a:cubicBezTo>
                      <a:pt x="4118" y="2689"/>
                      <a:pt x="4279" y="2528"/>
                      <a:pt x="4423" y="2221"/>
                    </a:cubicBezTo>
                    <a:cubicBezTo>
                      <a:pt x="4537" y="1996"/>
                      <a:pt x="4537" y="1739"/>
                      <a:pt x="4279" y="1675"/>
                    </a:cubicBezTo>
                    <a:cubicBezTo>
                      <a:pt x="4228" y="1662"/>
                      <a:pt x="4177" y="1656"/>
                      <a:pt x="4129" y="1656"/>
                    </a:cubicBezTo>
                    <a:cubicBezTo>
                      <a:pt x="3794" y="1656"/>
                      <a:pt x="3527" y="1925"/>
                      <a:pt x="3443" y="2206"/>
                    </a:cubicBezTo>
                    <a:cubicBezTo>
                      <a:pt x="3362" y="2447"/>
                      <a:pt x="3411" y="2640"/>
                      <a:pt x="3555" y="2833"/>
                    </a:cubicBezTo>
                    <a:cubicBezTo>
                      <a:pt x="3572" y="2833"/>
                      <a:pt x="3587" y="2849"/>
                      <a:pt x="3587" y="2865"/>
                    </a:cubicBezTo>
                    <a:cubicBezTo>
                      <a:pt x="3507" y="3042"/>
                      <a:pt x="3378" y="3283"/>
                      <a:pt x="3265" y="3476"/>
                    </a:cubicBezTo>
                    <a:cubicBezTo>
                      <a:pt x="2976" y="3991"/>
                      <a:pt x="2751" y="4394"/>
                      <a:pt x="2574" y="4394"/>
                    </a:cubicBezTo>
                    <a:cubicBezTo>
                      <a:pt x="2446" y="4394"/>
                      <a:pt x="2446" y="3975"/>
                      <a:pt x="2446" y="3589"/>
                    </a:cubicBezTo>
                    <a:cubicBezTo>
                      <a:pt x="2446" y="3251"/>
                      <a:pt x="2461" y="2753"/>
                      <a:pt x="2493" y="2238"/>
                    </a:cubicBezTo>
                    <a:cubicBezTo>
                      <a:pt x="2493" y="2061"/>
                      <a:pt x="2413" y="1964"/>
                      <a:pt x="2268" y="1884"/>
                    </a:cubicBezTo>
                    <a:cubicBezTo>
                      <a:pt x="2172" y="1820"/>
                      <a:pt x="1995" y="1723"/>
                      <a:pt x="1882" y="1723"/>
                    </a:cubicBezTo>
                    <a:cubicBezTo>
                      <a:pt x="1721" y="1723"/>
                      <a:pt x="1255" y="1739"/>
                      <a:pt x="805" y="3010"/>
                    </a:cubicBezTo>
                    <a:cubicBezTo>
                      <a:pt x="756" y="3171"/>
                      <a:pt x="644" y="3476"/>
                      <a:pt x="644" y="3476"/>
                    </a:cubicBezTo>
                    <a:lnTo>
                      <a:pt x="660" y="1932"/>
                    </a:lnTo>
                    <a:cubicBezTo>
                      <a:pt x="660" y="1900"/>
                      <a:pt x="644" y="1868"/>
                      <a:pt x="595" y="1835"/>
                    </a:cubicBezTo>
                    <a:cubicBezTo>
                      <a:pt x="515" y="1803"/>
                      <a:pt x="322" y="1723"/>
                      <a:pt x="145" y="1723"/>
                    </a:cubicBezTo>
                    <a:cubicBezTo>
                      <a:pt x="65" y="1723"/>
                      <a:pt x="16" y="1756"/>
                      <a:pt x="16" y="1835"/>
                    </a:cubicBezTo>
                    <a:lnTo>
                      <a:pt x="1" y="4233"/>
                    </a:lnTo>
                    <a:cubicBezTo>
                      <a:pt x="1" y="4426"/>
                      <a:pt x="1" y="4634"/>
                      <a:pt x="33" y="4731"/>
                    </a:cubicBezTo>
                    <a:cubicBezTo>
                      <a:pt x="48" y="4812"/>
                      <a:pt x="80" y="4891"/>
                      <a:pt x="113" y="4940"/>
                    </a:cubicBezTo>
                    <a:cubicBezTo>
                      <a:pt x="145" y="4988"/>
                      <a:pt x="194" y="5020"/>
                      <a:pt x="258" y="5037"/>
                    </a:cubicBezTo>
                    <a:cubicBezTo>
                      <a:pt x="284" y="5043"/>
                      <a:pt x="357" y="5052"/>
                      <a:pt x="436" y="5052"/>
                    </a:cubicBezTo>
                    <a:cubicBezTo>
                      <a:pt x="553" y="5052"/>
                      <a:pt x="682" y="5033"/>
                      <a:pt x="692" y="4956"/>
                    </a:cubicBezTo>
                    <a:cubicBezTo>
                      <a:pt x="708" y="4795"/>
                      <a:pt x="708" y="4619"/>
                      <a:pt x="885" y="3975"/>
                    </a:cubicBezTo>
                    <a:cubicBezTo>
                      <a:pt x="1174" y="2978"/>
                      <a:pt x="1545" y="2479"/>
                      <a:pt x="1721" y="2302"/>
                    </a:cubicBezTo>
                    <a:cubicBezTo>
                      <a:pt x="1736" y="2288"/>
                      <a:pt x="1750" y="2280"/>
                      <a:pt x="1762" y="2280"/>
                    </a:cubicBezTo>
                    <a:cubicBezTo>
                      <a:pt x="1776" y="2280"/>
                      <a:pt x="1785" y="2292"/>
                      <a:pt x="1785" y="2318"/>
                    </a:cubicBezTo>
                    <a:cubicBezTo>
                      <a:pt x="1785" y="2543"/>
                      <a:pt x="1753" y="3090"/>
                      <a:pt x="1738" y="3557"/>
                    </a:cubicBezTo>
                    <a:cubicBezTo>
                      <a:pt x="1689" y="4812"/>
                      <a:pt x="1914" y="5052"/>
                      <a:pt x="2253" y="5052"/>
                    </a:cubicBezTo>
                    <a:cubicBezTo>
                      <a:pt x="2493" y="5052"/>
                      <a:pt x="2847" y="4795"/>
                      <a:pt x="3218" y="4168"/>
                    </a:cubicBezTo>
                    <a:cubicBezTo>
                      <a:pt x="3458" y="3782"/>
                      <a:pt x="3683" y="3396"/>
                      <a:pt x="3844" y="3122"/>
                    </a:cubicBezTo>
                    <a:cubicBezTo>
                      <a:pt x="3958" y="3235"/>
                      <a:pt x="4086" y="3347"/>
                      <a:pt x="4215" y="3461"/>
                    </a:cubicBezTo>
                    <a:cubicBezTo>
                      <a:pt x="4520" y="3750"/>
                      <a:pt x="4616" y="4023"/>
                      <a:pt x="4552" y="4265"/>
                    </a:cubicBezTo>
                    <a:cubicBezTo>
                      <a:pt x="4518" y="4404"/>
                      <a:pt x="4409" y="4550"/>
                      <a:pt x="4224" y="4550"/>
                    </a:cubicBezTo>
                    <a:cubicBezTo>
                      <a:pt x="4152" y="4550"/>
                      <a:pt x="4068" y="4528"/>
                      <a:pt x="3973" y="4473"/>
                    </a:cubicBezTo>
                    <a:cubicBezTo>
                      <a:pt x="3876" y="4409"/>
                      <a:pt x="3844" y="4377"/>
                      <a:pt x="3748" y="4312"/>
                    </a:cubicBezTo>
                    <a:cubicBezTo>
                      <a:pt x="3722" y="4286"/>
                      <a:pt x="3685" y="4275"/>
                      <a:pt x="3650" y="4275"/>
                    </a:cubicBezTo>
                    <a:cubicBezTo>
                      <a:pt x="3621" y="4275"/>
                      <a:pt x="3593" y="4282"/>
                      <a:pt x="3572" y="4297"/>
                    </a:cubicBezTo>
                    <a:cubicBezTo>
                      <a:pt x="3443" y="4394"/>
                      <a:pt x="3362" y="4505"/>
                      <a:pt x="3330" y="4651"/>
                    </a:cubicBezTo>
                    <a:cubicBezTo>
                      <a:pt x="3297" y="4795"/>
                      <a:pt x="3426" y="4876"/>
                      <a:pt x="3587" y="4940"/>
                    </a:cubicBezTo>
                    <a:cubicBezTo>
                      <a:pt x="3716" y="5005"/>
                      <a:pt x="3990" y="5052"/>
                      <a:pt x="4166" y="5052"/>
                    </a:cubicBezTo>
                    <a:cubicBezTo>
                      <a:pt x="4194" y="5054"/>
                      <a:pt x="4222" y="5054"/>
                      <a:pt x="4249" y="5054"/>
                    </a:cubicBezTo>
                    <a:cubicBezTo>
                      <a:pt x="4888" y="5054"/>
                      <a:pt x="5420" y="4693"/>
                      <a:pt x="5774" y="3814"/>
                    </a:cubicBezTo>
                    <a:cubicBezTo>
                      <a:pt x="5856" y="4602"/>
                      <a:pt x="6145" y="5052"/>
                      <a:pt x="6643" y="5052"/>
                    </a:cubicBezTo>
                    <a:cubicBezTo>
                      <a:pt x="6981" y="5052"/>
                      <a:pt x="7319" y="4619"/>
                      <a:pt x="7479" y="4184"/>
                    </a:cubicBezTo>
                    <a:cubicBezTo>
                      <a:pt x="7512" y="4361"/>
                      <a:pt x="7576" y="4505"/>
                      <a:pt x="7657" y="4634"/>
                    </a:cubicBezTo>
                    <a:cubicBezTo>
                      <a:pt x="7835" y="4924"/>
                      <a:pt x="8096" y="5049"/>
                      <a:pt x="8361" y="5049"/>
                    </a:cubicBezTo>
                    <a:cubicBezTo>
                      <a:pt x="8670" y="5049"/>
                      <a:pt x="8986" y="4879"/>
                      <a:pt x="9184" y="4602"/>
                    </a:cubicBezTo>
                    <a:cubicBezTo>
                      <a:pt x="9298" y="4441"/>
                      <a:pt x="9330" y="4377"/>
                      <a:pt x="9330" y="4377"/>
                    </a:cubicBezTo>
                    <a:cubicBezTo>
                      <a:pt x="9377" y="4876"/>
                      <a:pt x="9780" y="5052"/>
                      <a:pt x="10005" y="5052"/>
                    </a:cubicBezTo>
                    <a:cubicBezTo>
                      <a:pt x="10263" y="5052"/>
                      <a:pt x="10520" y="4924"/>
                      <a:pt x="10713" y="4505"/>
                    </a:cubicBezTo>
                    <a:cubicBezTo>
                      <a:pt x="10729" y="4554"/>
                      <a:pt x="10761" y="4602"/>
                      <a:pt x="10777" y="4634"/>
                    </a:cubicBezTo>
                    <a:cubicBezTo>
                      <a:pt x="10963" y="4924"/>
                      <a:pt x="11224" y="5049"/>
                      <a:pt x="11488" y="5049"/>
                    </a:cubicBezTo>
                    <a:cubicBezTo>
                      <a:pt x="11795" y="5049"/>
                      <a:pt x="12106" y="4879"/>
                      <a:pt x="12305" y="4602"/>
                    </a:cubicBezTo>
                    <a:cubicBezTo>
                      <a:pt x="12322" y="4570"/>
                      <a:pt x="12337" y="4554"/>
                      <a:pt x="12354" y="4538"/>
                    </a:cubicBezTo>
                    <a:lnTo>
                      <a:pt x="12369" y="4859"/>
                    </a:lnTo>
                    <a:cubicBezTo>
                      <a:pt x="12369" y="4859"/>
                      <a:pt x="12144" y="5052"/>
                      <a:pt x="12015" y="5181"/>
                    </a:cubicBezTo>
                    <a:cubicBezTo>
                      <a:pt x="11436" y="5712"/>
                      <a:pt x="10986" y="6131"/>
                      <a:pt x="10954" y="6596"/>
                    </a:cubicBezTo>
                    <a:cubicBezTo>
                      <a:pt x="10906" y="7208"/>
                      <a:pt x="11404" y="7433"/>
                      <a:pt x="11775" y="7465"/>
                    </a:cubicBezTo>
                    <a:cubicBezTo>
                      <a:pt x="11799" y="7467"/>
                      <a:pt x="11824" y="7468"/>
                      <a:pt x="11848" y="7468"/>
                    </a:cubicBezTo>
                    <a:cubicBezTo>
                      <a:pt x="12203" y="7468"/>
                      <a:pt x="12511" y="7253"/>
                      <a:pt x="12708" y="6967"/>
                    </a:cubicBezTo>
                    <a:cubicBezTo>
                      <a:pt x="12901" y="6693"/>
                      <a:pt x="13013" y="6114"/>
                      <a:pt x="13013" y="5552"/>
                    </a:cubicBezTo>
                    <a:cubicBezTo>
                      <a:pt x="12997" y="5326"/>
                      <a:pt x="12997" y="5037"/>
                      <a:pt x="12997" y="4715"/>
                    </a:cubicBezTo>
                    <a:cubicBezTo>
                      <a:pt x="13206" y="4473"/>
                      <a:pt x="13431" y="4184"/>
                      <a:pt x="13641" y="3830"/>
                    </a:cubicBezTo>
                    <a:cubicBezTo>
                      <a:pt x="13881" y="3444"/>
                      <a:pt x="14123" y="2914"/>
                      <a:pt x="14252" y="2511"/>
                    </a:cubicBezTo>
                    <a:cubicBezTo>
                      <a:pt x="14252" y="2511"/>
                      <a:pt x="14352" y="2518"/>
                      <a:pt x="14485" y="2518"/>
                    </a:cubicBezTo>
                    <a:cubicBezTo>
                      <a:pt x="14552" y="2518"/>
                      <a:pt x="14627" y="2517"/>
                      <a:pt x="14702" y="2511"/>
                    </a:cubicBezTo>
                    <a:cubicBezTo>
                      <a:pt x="14721" y="2507"/>
                      <a:pt x="14736" y="2505"/>
                      <a:pt x="14748" y="2505"/>
                    </a:cubicBezTo>
                    <a:cubicBezTo>
                      <a:pt x="14788" y="2505"/>
                      <a:pt x="14795" y="2526"/>
                      <a:pt x="14782" y="2575"/>
                    </a:cubicBezTo>
                    <a:cubicBezTo>
                      <a:pt x="14766" y="2640"/>
                      <a:pt x="14492" y="3701"/>
                      <a:pt x="14750" y="4409"/>
                    </a:cubicBezTo>
                    <a:cubicBezTo>
                      <a:pt x="14911" y="4891"/>
                      <a:pt x="15297" y="5052"/>
                      <a:pt x="15539" y="5052"/>
                    </a:cubicBezTo>
                    <a:cubicBezTo>
                      <a:pt x="15811" y="5052"/>
                      <a:pt x="16069" y="4844"/>
                      <a:pt x="16197" y="4538"/>
                    </a:cubicBezTo>
                    <a:lnTo>
                      <a:pt x="16246" y="4634"/>
                    </a:lnTo>
                    <a:cubicBezTo>
                      <a:pt x="16432" y="4924"/>
                      <a:pt x="16693" y="5049"/>
                      <a:pt x="16956" y="5049"/>
                    </a:cubicBezTo>
                    <a:cubicBezTo>
                      <a:pt x="17264" y="5049"/>
                      <a:pt x="17575" y="4879"/>
                      <a:pt x="17774" y="4602"/>
                    </a:cubicBezTo>
                    <a:cubicBezTo>
                      <a:pt x="17870" y="4473"/>
                      <a:pt x="17919" y="4377"/>
                      <a:pt x="17919" y="4377"/>
                    </a:cubicBezTo>
                    <a:cubicBezTo>
                      <a:pt x="17999" y="4891"/>
                      <a:pt x="18402" y="5052"/>
                      <a:pt x="18627" y="5052"/>
                    </a:cubicBezTo>
                    <a:cubicBezTo>
                      <a:pt x="18867" y="5052"/>
                      <a:pt x="19093" y="4956"/>
                      <a:pt x="19270" y="4522"/>
                    </a:cubicBezTo>
                    <a:cubicBezTo>
                      <a:pt x="19286" y="4715"/>
                      <a:pt x="19286" y="4859"/>
                      <a:pt x="19318" y="4908"/>
                    </a:cubicBezTo>
                    <a:cubicBezTo>
                      <a:pt x="19318" y="4940"/>
                      <a:pt x="19382" y="4988"/>
                      <a:pt x="19431" y="5005"/>
                    </a:cubicBezTo>
                    <a:cubicBezTo>
                      <a:pt x="19527" y="5039"/>
                      <a:pt x="19623" y="5050"/>
                      <a:pt x="19707" y="5050"/>
                    </a:cubicBezTo>
                    <a:cubicBezTo>
                      <a:pt x="19822" y="5050"/>
                      <a:pt x="19915" y="5030"/>
                      <a:pt x="19961" y="5020"/>
                    </a:cubicBezTo>
                    <a:cubicBezTo>
                      <a:pt x="20010" y="5020"/>
                      <a:pt x="20058" y="4973"/>
                      <a:pt x="20074" y="4844"/>
                    </a:cubicBezTo>
                    <a:cubicBezTo>
                      <a:pt x="20090" y="4538"/>
                      <a:pt x="20074" y="4023"/>
                      <a:pt x="20171" y="3637"/>
                    </a:cubicBezTo>
                    <a:cubicBezTo>
                      <a:pt x="20332" y="2993"/>
                      <a:pt x="20476" y="2736"/>
                      <a:pt x="20540" y="2607"/>
                    </a:cubicBezTo>
                    <a:cubicBezTo>
                      <a:pt x="20566" y="2574"/>
                      <a:pt x="20587" y="2553"/>
                      <a:pt x="20601" y="2553"/>
                    </a:cubicBezTo>
                    <a:cubicBezTo>
                      <a:pt x="20614" y="2553"/>
                      <a:pt x="20621" y="2570"/>
                      <a:pt x="20621" y="2607"/>
                    </a:cubicBezTo>
                    <a:cubicBezTo>
                      <a:pt x="20637" y="2753"/>
                      <a:pt x="20637" y="3187"/>
                      <a:pt x="20701" y="3782"/>
                    </a:cubicBezTo>
                    <a:cubicBezTo>
                      <a:pt x="20750" y="4216"/>
                      <a:pt x="20798" y="4473"/>
                      <a:pt x="20847" y="4554"/>
                    </a:cubicBezTo>
                    <a:cubicBezTo>
                      <a:pt x="20975" y="4780"/>
                      <a:pt x="21136" y="4795"/>
                      <a:pt x="21280" y="4795"/>
                    </a:cubicBezTo>
                    <a:cubicBezTo>
                      <a:pt x="21361" y="4795"/>
                      <a:pt x="21538" y="4780"/>
                      <a:pt x="21522" y="4619"/>
                    </a:cubicBezTo>
                    <a:cubicBezTo>
                      <a:pt x="21505" y="4554"/>
                      <a:pt x="21522" y="4104"/>
                      <a:pt x="21683" y="3476"/>
                    </a:cubicBezTo>
                    <a:cubicBezTo>
                      <a:pt x="21779" y="3058"/>
                      <a:pt x="21956" y="2672"/>
                      <a:pt x="22005" y="2543"/>
                    </a:cubicBezTo>
                    <a:cubicBezTo>
                      <a:pt x="22017" y="2518"/>
                      <a:pt x="22025" y="2510"/>
                      <a:pt x="22030" y="2510"/>
                    </a:cubicBezTo>
                    <a:cubicBezTo>
                      <a:pt x="22037" y="2510"/>
                      <a:pt x="22037" y="2528"/>
                      <a:pt x="22037" y="2528"/>
                    </a:cubicBezTo>
                    <a:cubicBezTo>
                      <a:pt x="22037" y="2817"/>
                      <a:pt x="22005" y="3766"/>
                      <a:pt x="22117" y="4280"/>
                    </a:cubicBezTo>
                    <a:cubicBezTo>
                      <a:pt x="22277" y="4973"/>
                      <a:pt x="22745" y="5052"/>
                      <a:pt x="22905" y="5052"/>
                    </a:cubicBezTo>
                    <a:cubicBezTo>
                      <a:pt x="23243" y="5052"/>
                      <a:pt x="23517" y="4795"/>
                      <a:pt x="23613" y="4104"/>
                    </a:cubicBezTo>
                    <a:cubicBezTo>
                      <a:pt x="23629" y="3943"/>
                      <a:pt x="23596" y="3814"/>
                      <a:pt x="23500" y="3814"/>
                    </a:cubicBezTo>
                    <a:cubicBezTo>
                      <a:pt x="23420" y="3814"/>
                      <a:pt x="23388" y="3894"/>
                      <a:pt x="23356" y="4023"/>
                    </a:cubicBezTo>
                    <a:cubicBezTo>
                      <a:pt x="23259" y="4505"/>
                      <a:pt x="23146" y="4602"/>
                      <a:pt x="23002" y="4602"/>
                    </a:cubicBezTo>
                    <a:cubicBezTo>
                      <a:pt x="22856" y="4602"/>
                      <a:pt x="22712" y="4377"/>
                      <a:pt x="22680" y="3911"/>
                    </a:cubicBezTo>
                    <a:cubicBezTo>
                      <a:pt x="22648" y="3540"/>
                      <a:pt x="22648" y="2865"/>
                      <a:pt x="22696" y="2189"/>
                    </a:cubicBezTo>
                    <a:cubicBezTo>
                      <a:pt x="22696" y="2061"/>
                      <a:pt x="22663" y="1916"/>
                      <a:pt x="22294" y="1788"/>
                    </a:cubicBezTo>
                    <a:cubicBezTo>
                      <a:pt x="22220" y="1758"/>
                      <a:pt x="22128" y="1725"/>
                      <a:pt x="22039" y="1725"/>
                    </a:cubicBezTo>
                    <a:cubicBezTo>
                      <a:pt x="21937" y="1725"/>
                      <a:pt x="21840" y="1769"/>
                      <a:pt x="21779" y="1916"/>
                    </a:cubicBezTo>
                    <a:cubicBezTo>
                      <a:pt x="21458" y="2704"/>
                      <a:pt x="21329" y="3332"/>
                      <a:pt x="21297" y="3589"/>
                    </a:cubicBezTo>
                    <a:cubicBezTo>
                      <a:pt x="21297" y="3589"/>
                      <a:pt x="21293" y="3593"/>
                      <a:pt x="21289" y="3593"/>
                    </a:cubicBezTo>
                    <a:cubicBezTo>
                      <a:pt x="21285" y="3593"/>
                      <a:pt x="21280" y="3589"/>
                      <a:pt x="21280" y="3573"/>
                    </a:cubicBezTo>
                    <a:cubicBezTo>
                      <a:pt x="21265" y="3364"/>
                      <a:pt x="21216" y="2993"/>
                      <a:pt x="21216" y="2221"/>
                    </a:cubicBezTo>
                    <a:cubicBezTo>
                      <a:pt x="21216" y="2061"/>
                      <a:pt x="21184" y="1932"/>
                      <a:pt x="21007" y="1835"/>
                    </a:cubicBezTo>
                    <a:cubicBezTo>
                      <a:pt x="20943" y="1793"/>
                      <a:pt x="20772" y="1721"/>
                      <a:pt x="20631" y="1721"/>
                    </a:cubicBezTo>
                    <a:cubicBezTo>
                      <a:pt x="20561" y="1721"/>
                      <a:pt x="20498" y="1739"/>
                      <a:pt x="20460" y="1788"/>
                    </a:cubicBezTo>
                    <a:cubicBezTo>
                      <a:pt x="20347" y="1900"/>
                      <a:pt x="20235" y="2221"/>
                      <a:pt x="20107" y="2592"/>
                    </a:cubicBezTo>
                    <a:cubicBezTo>
                      <a:pt x="20010" y="2897"/>
                      <a:pt x="19946" y="3107"/>
                      <a:pt x="19946" y="3107"/>
                    </a:cubicBezTo>
                    <a:lnTo>
                      <a:pt x="19946" y="1981"/>
                    </a:lnTo>
                    <a:cubicBezTo>
                      <a:pt x="19946" y="1852"/>
                      <a:pt x="19865" y="1820"/>
                      <a:pt x="19833" y="1803"/>
                    </a:cubicBezTo>
                    <a:cubicBezTo>
                      <a:pt x="19721" y="1771"/>
                      <a:pt x="19511" y="1723"/>
                      <a:pt x="19414" y="1723"/>
                    </a:cubicBezTo>
                    <a:cubicBezTo>
                      <a:pt x="19302" y="1723"/>
                      <a:pt x="19270" y="1788"/>
                      <a:pt x="19270" y="1884"/>
                    </a:cubicBezTo>
                    <a:cubicBezTo>
                      <a:pt x="19270" y="1884"/>
                      <a:pt x="19253" y="2961"/>
                      <a:pt x="19253" y="3718"/>
                    </a:cubicBezTo>
                    <a:lnTo>
                      <a:pt x="19253" y="3830"/>
                    </a:lnTo>
                    <a:cubicBezTo>
                      <a:pt x="19189" y="4168"/>
                      <a:pt x="18996" y="4634"/>
                      <a:pt x="18771" y="4634"/>
                    </a:cubicBezTo>
                    <a:cubicBezTo>
                      <a:pt x="18546" y="4634"/>
                      <a:pt x="18449" y="4441"/>
                      <a:pt x="18449" y="3540"/>
                    </a:cubicBezTo>
                    <a:cubicBezTo>
                      <a:pt x="18449" y="3026"/>
                      <a:pt x="18466" y="2800"/>
                      <a:pt x="18466" y="2414"/>
                    </a:cubicBezTo>
                    <a:cubicBezTo>
                      <a:pt x="18481" y="2206"/>
                      <a:pt x="18481" y="2028"/>
                      <a:pt x="18481" y="1996"/>
                    </a:cubicBezTo>
                    <a:cubicBezTo>
                      <a:pt x="18481" y="1884"/>
                      <a:pt x="18273" y="1820"/>
                      <a:pt x="18192" y="1803"/>
                    </a:cubicBezTo>
                    <a:cubicBezTo>
                      <a:pt x="18095" y="1771"/>
                      <a:pt x="18016" y="1771"/>
                      <a:pt x="17951" y="1771"/>
                    </a:cubicBezTo>
                    <a:cubicBezTo>
                      <a:pt x="17855" y="1771"/>
                      <a:pt x="17790" y="1835"/>
                      <a:pt x="17790" y="1916"/>
                    </a:cubicBezTo>
                    <a:lnTo>
                      <a:pt x="17790" y="2045"/>
                    </a:lnTo>
                    <a:cubicBezTo>
                      <a:pt x="17677" y="1868"/>
                      <a:pt x="17484" y="1739"/>
                      <a:pt x="17372" y="1691"/>
                    </a:cubicBezTo>
                    <a:cubicBezTo>
                      <a:pt x="17292" y="1668"/>
                      <a:pt x="17210" y="1656"/>
                      <a:pt x="17129" y="1656"/>
                    </a:cubicBezTo>
                    <a:cubicBezTo>
                      <a:pt x="16871" y="1656"/>
                      <a:pt x="16619" y="1779"/>
                      <a:pt x="16423" y="2061"/>
                    </a:cubicBezTo>
                    <a:cubicBezTo>
                      <a:pt x="16214" y="2350"/>
                      <a:pt x="16085" y="2689"/>
                      <a:pt x="16037" y="3154"/>
                    </a:cubicBezTo>
                    <a:cubicBezTo>
                      <a:pt x="15989" y="3508"/>
                      <a:pt x="16004" y="3862"/>
                      <a:pt x="16069" y="4168"/>
                    </a:cubicBezTo>
                    <a:cubicBezTo>
                      <a:pt x="15989" y="4490"/>
                      <a:pt x="15844" y="4634"/>
                      <a:pt x="15683" y="4634"/>
                    </a:cubicBezTo>
                    <a:cubicBezTo>
                      <a:pt x="15457" y="4634"/>
                      <a:pt x="15297" y="4265"/>
                      <a:pt x="15313" y="3605"/>
                    </a:cubicBezTo>
                    <a:cubicBezTo>
                      <a:pt x="15329" y="3187"/>
                      <a:pt x="15410" y="2882"/>
                      <a:pt x="15506" y="2447"/>
                    </a:cubicBezTo>
                    <a:cubicBezTo>
                      <a:pt x="15539" y="2254"/>
                      <a:pt x="15506" y="2157"/>
                      <a:pt x="15425" y="2077"/>
                    </a:cubicBezTo>
                    <a:cubicBezTo>
                      <a:pt x="15381" y="2010"/>
                      <a:pt x="15290" y="1974"/>
                      <a:pt x="15164" y="1974"/>
                    </a:cubicBezTo>
                    <a:cubicBezTo>
                      <a:pt x="15107" y="1974"/>
                      <a:pt x="15044" y="1982"/>
                      <a:pt x="14975" y="1996"/>
                    </a:cubicBezTo>
                    <a:cubicBezTo>
                      <a:pt x="14799" y="2028"/>
                      <a:pt x="14573" y="2077"/>
                      <a:pt x="14364" y="2109"/>
                    </a:cubicBezTo>
                    <a:cubicBezTo>
                      <a:pt x="14364" y="2109"/>
                      <a:pt x="14380" y="2061"/>
                      <a:pt x="14380" y="1964"/>
                    </a:cubicBezTo>
                    <a:cubicBezTo>
                      <a:pt x="14420" y="1678"/>
                      <a:pt x="14241" y="1580"/>
                      <a:pt x="14056" y="1580"/>
                    </a:cubicBezTo>
                    <a:cubicBezTo>
                      <a:pt x="13940" y="1580"/>
                      <a:pt x="13821" y="1619"/>
                      <a:pt x="13753" y="1675"/>
                    </a:cubicBezTo>
                    <a:cubicBezTo>
                      <a:pt x="13656" y="1771"/>
                      <a:pt x="13592" y="1884"/>
                      <a:pt x="13576" y="2077"/>
                    </a:cubicBezTo>
                    <a:cubicBezTo>
                      <a:pt x="13527" y="2367"/>
                      <a:pt x="13785" y="2511"/>
                      <a:pt x="13785" y="2511"/>
                    </a:cubicBezTo>
                    <a:cubicBezTo>
                      <a:pt x="13688" y="2897"/>
                      <a:pt x="13495" y="3380"/>
                      <a:pt x="13287" y="3733"/>
                    </a:cubicBezTo>
                    <a:cubicBezTo>
                      <a:pt x="13173" y="3911"/>
                      <a:pt x="13094" y="4055"/>
                      <a:pt x="12980" y="4200"/>
                    </a:cubicBezTo>
                    <a:lnTo>
                      <a:pt x="12980" y="4040"/>
                    </a:lnTo>
                    <a:cubicBezTo>
                      <a:pt x="12980" y="3251"/>
                      <a:pt x="12997" y="2640"/>
                      <a:pt x="12997" y="2414"/>
                    </a:cubicBezTo>
                    <a:cubicBezTo>
                      <a:pt x="12997" y="2206"/>
                      <a:pt x="13013" y="2045"/>
                      <a:pt x="13013" y="1996"/>
                    </a:cubicBezTo>
                    <a:cubicBezTo>
                      <a:pt x="13013" y="1916"/>
                      <a:pt x="12965" y="1884"/>
                      <a:pt x="12852" y="1835"/>
                    </a:cubicBezTo>
                    <a:cubicBezTo>
                      <a:pt x="12772" y="1803"/>
                      <a:pt x="12659" y="1788"/>
                      <a:pt x="12547" y="1771"/>
                    </a:cubicBezTo>
                    <a:cubicBezTo>
                      <a:pt x="12535" y="1770"/>
                      <a:pt x="12523" y="1769"/>
                      <a:pt x="12512" y="1769"/>
                    </a:cubicBezTo>
                    <a:cubicBezTo>
                      <a:pt x="12389" y="1769"/>
                      <a:pt x="12322" y="1843"/>
                      <a:pt x="12322" y="1932"/>
                    </a:cubicBezTo>
                    <a:lnTo>
                      <a:pt x="12322" y="2045"/>
                    </a:lnTo>
                    <a:cubicBezTo>
                      <a:pt x="12208" y="1868"/>
                      <a:pt x="12015" y="1739"/>
                      <a:pt x="11887" y="1691"/>
                    </a:cubicBezTo>
                    <a:cubicBezTo>
                      <a:pt x="11810" y="1668"/>
                      <a:pt x="11732" y="1656"/>
                      <a:pt x="11653" y="1656"/>
                    </a:cubicBezTo>
                    <a:cubicBezTo>
                      <a:pt x="11402" y="1656"/>
                      <a:pt x="11150" y="1779"/>
                      <a:pt x="10954" y="2061"/>
                    </a:cubicBezTo>
                    <a:cubicBezTo>
                      <a:pt x="10729" y="2350"/>
                      <a:pt x="10600" y="2768"/>
                      <a:pt x="10568" y="3154"/>
                    </a:cubicBezTo>
                    <a:cubicBezTo>
                      <a:pt x="10520" y="3525"/>
                      <a:pt x="10536" y="3830"/>
                      <a:pt x="10584" y="4104"/>
                    </a:cubicBezTo>
                    <a:cubicBezTo>
                      <a:pt x="10520" y="4361"/>
                      <a:pt x="10375" y="4634"/>
                      <a:pt x="10198" y="4634"/>
                    </a:cubicBezTo>
                    <a:cubicBezTo>
                      <a:pt x="9973" y="4634"/>
                      <a:pt x="9860" y="4441"/>
                      <a:pt x="9860" y="3540"/>
                    </a:cubicBezTo>
                    <a:cubicBezTo>
                      <a:pt x="9860" y="3026"/>
                      <a:pt x="9877" y="2800"/>
                      <a:pt x="9877" y="2414"/>
                    </a:cubicBezTo>
                    <a:cubicBezTo>
                      <a:pt x="9877" y="2206"/>
                      <a:pt x="9892" y="2028"/>
                      <a:pt x="9892" y="1996"/>
                    </a:cubicBezTo>
                    <a:cubicBezTo>
                      <a:pt x="9892" y="1884"/>
                      <a:pt x="9684" y="1820"/>
                      <a:pt x="9587" y="1803"/>
                    </a:cubicBezTo>
                    <a:cubicBezTo>
                      <a:pt x="9491" y="1771"/>
                      <a:pt x="9410" y="1771"/>
                      <a:pt x="9345" y="1771"/>
                    </a:cubicBezTo>
                    <a:cubicBezTo>
                      <a:pt x="9266" y="1788"/>
                      <a:pt x="9201" y="1852"/>
                      <a:pt x="9201" y="1916"/>
                    </a:cubicBezTo>
                    <a:lnTo>
                      <a:pt x="9201" y="2045"/>
                    </a:lnTo>
                    <a:cubicBezTo>
                      <a:pt x="9088" y="1868"/>
                      <a:pt x="8895" y="1739"/>
                      <a:pt x="8766" y="1691"/>
                    </a:cubicBezTo>
                    <a:cubicBezTo>
                      <a:pt x="8690" y="1668"/>
                      <a:pt x="8611" y="1656"/>
                      <a:pt x="8532" y="1656"/>
                    </a:cubicBezTo>
                    <a:cubicBezTo>
                      <a:pt x="8281" y="1656"/>
                      <a:pt x="8026" y="1779"/>
                      <a:pt x="7818" y="2061"/>
                    </a:cubicBezTo>
                    <a:cubicBezTo>
                      <a:pt x="7657" y="2302"/>
                      <a:pt x="7512" y="2560"/>
                      <a:pt x="7432" y="3154"/>
                    </a:cubicBezTo>
                    <a:cubicBezTo>
                      <a:pt x="7415" y="3315"/>
                      <a:pt x="7415" y="3476"/>
                      <a:pt x="7415" y="3621"/>
                    </a:cubicBezTo>
                    <a:cubicBezTo>
                      <a:pt x="7335" y="4055"/>
                      <a:pt x="7029" y="4538"/>
                      <a:pt x="6788" y="4538"/>
                    </a:cubicBezTo>
                    <a:cubicBezTo>
                      <a:pt x="6643" y="4538"/>
                      <a:pt x="6499" y="4248"/>
                      <a:pt x="6499" y="3654"/>
                    </a:cubicBezTo>
                    <a:cubicBezTo>
                      <a:pt x="6499" y="2849"/>
                      <a:pt x="6547" y="1707"/>
                      <a:pt x="6563" y="1595"/>
                    </a:cubicBezTo>
                    <a:cubicBezTo>
                      <a:pt x="6563" y="1595"/>
                      <a:pt x="6868" y="1578"/>
                      <a:pt x="6933" y="1578"/>
                    </a:cubicBezTo>
                    <a:cubicBezTo>
                      <a:pt x="7040" y="1578"/>
                      <a:pt x="7140" y="1585"/>
                      <a:pt x="7257" y="1585"/>
                    </a:cubicBezTo>
                    <a:cubicBezTo>
                      <a:pt x="7315" y="1585"/>
                      <a:pt x="7378" y="1584"/>
                      <a:pt x="7447" y="1578"/>
                    </a:cubicBezTo>
                    <a:cubicBezTo>
                      <a:pt x="7544" y="1563"/>
                      <a:pt x="7657" y="1192"/>
                      <a:pt x="7544" y="1144"/>
                    </a:cubicBezTo>
                    <a:cubicBezTo>
                      <a:pt x="7496" y="1128"/>
                      <a:pt x="7142" y="1112"/>
                      <a:pt x="7014" y="1095"/>
                    </a:cubicBezTo>
                    <a:cubicBezTo>
                      <a:pt x="6900" y="1095"/>
                      <a:pt x="6563" y="1080"/>
                      <a:pt x="6563" y="1080"/>
                    </a:cubicBezTo>
                    <a:cubicBezTo>
                      <a:pt x="6563" y="1080"/>
                      <a:pt x="6595" y="323"/>
                      <a:pt x="6611" y="244"/>
                    </a:cubicBezTo>
                    <a:cubicBezTo>
                      <a:pt x="6611" y="163"/>
                      <a:pt x="6531" y="130"/>
                      <a:pt x="6482" y="115"/>
                    </a:cubicBezTo>
                    <a:cubicBezTo>
                      <a:pt x="6354" y="66"/>
                      <a:pt x="6242" y="34"/>
                      <a:pt x="6113" y="18"/>
                    </a:cubicBezTo>
                    <a:cubicBezTo>
                      <a:pt x="6068" y="6"/>
                      <a:pt x="6030" y="0"/>
                      <a:pt x="5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1"/>
            <p:cNvGrpSpPr/>
            <p:nvPr/>
          </p:nvGrpSpPr>
          <p:grpSpPr>
            <a:xfrm>
              <a:off x="-3629423" y="679726"/>
              <a:ext cx="1853353" cy="3784074"/>
              <a:chOff x="5746273" y="628276"/>
              <a:chExt cx="1994354" cy="4071962"/>
            </a:xfrm>
          </p:grpSpPr>
          <p:sp>
            <p:nvSpPr>
              <p:cNvPr id="1269" name="Google Shape;1269;p51"/>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5782412"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1"/>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1"/>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1"/>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Placeholder 4"/>
          <p:cNvPicPr>
            <a:picLocks noGrp="1" noChangeAspect="1"/>
          </p:cNvPicPr>
          <p:nvPr>
            <p:ph type="pic" idx="3"/>
          </p:nvPr>
        </p:nvPicPr>
        <p:blipFill>
          <a:blip r:embed="rId3">
            <a:extLst>
              <a:ext uri="{28A0092B-C50C-407E-A947-70E740481C1C}">
                <a14:useLocalDpi xmlns:a14="http://schemas.microsoft.com/office/drawing/2010/main" val="0"/>
              </a:ext>
            </a:extLst>
          </a:blip>
          <a:srcRect t="882" b="882"/>
          <a:stretch>
            <a:fillRect/>
          </a:stretch>
        </p:blipFill>
        <p:spPr>
          <a:xfrm>
            <a:off x="1277554" y="1445810"/>
            <a:ext cx="1709700" cy="1678800"/>
          </a:xfrm>
          <a:ln>
            <a:solidFill>
              <a:schemeClr val="bg2"/>
            </a:solidFill>
          </a:ln>
        </p:spPr>
      </p:pic>
      <p:sp>
        <p:nvSpPr>
          <p:cNvPr id="151" name="Google Shape;348;p32"/>
          <p:cNvSpPr txBox="1">
            <a:spLocks/>
          </p:cNvSpPr>
          <p:nvPr/>
        </p:nvSpPr>
        <p:spPr>
          <a:xfrm>
            <a:off x="6300489" y="1693495"/>
            <a:ext cx="1275300" cy="41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Sora ExtraLight"/>
              <a:buNone/>
              <a:defRPr sz="3000" b="0" i="0" u="none" strike="noStrike" cap="none">
                <a:solidFill>
                  <a:schemeClr val="dk2"/>
                </a:solidFill>
                <a:latin typeface="Sora ExtraLight"/>
                <a:ea typeface="Sora ExtraLight"/>
                <a:cs typeface="Sora ExtraLight"/>
                <a:sym typeface="Sora ExtraLight"/>
              </a:defRPr>
            </a:lvl1pPr>
            <a:lvl2pPr marR="0" lvl="1"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2pPr>
            <a:lvl3pPr marR="0" lvl="2"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3pPr>
            <a:lvl4pPr marR="0" lvl="3"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4pPr>
            <a:lvl5pPr marR="0" lvl="4"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5pPr>
            <a:lvl6pPr marR="0" lvl="5"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6pPr>
            <a:lvl7pPr marR="0" lvl="6"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7pPr>
            <a:lvl8pPr marR="0" lvl="7"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8pPr>
            <a:lvl9pPr marR="0" lvl="8"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9pPr>
          </a:lstStyle>
          <a:p>
            <a:r>
              <a:rPr lang="en" sz="3200" dirty="0">
                <a:solidFill>
                  <a:schemeClr val="accent5">
                    <a:lumMod val="75000"/>
                  </a:schemeClr>
                </a:solidFill>
              </a:rPr>
              <a:t>05</a:t>
            </a:r>
          </a:p>
        </p:txBody>
      </p:sp>
      <p:sp>
        <p:nvSpPr>
          <p:cNvPr id="152" name="Google Shape;381;p34"/>
          <p:cNvSpPr txBox="1">
            <a:spLocks noGrp="1"/>
          </p:cNvSpPr>
          <p:nvPr>
            <p:ph type="title"/>
          </p:nvPr>
        </p:nvSpPr>
        <p:spPr>
          <a:xfrm>
            <a:off x="5028937" y="2306743"/>
            <a:ext cx="381840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chemeClr val="accent5">
                    <a:lumMod val="75000"/>
                  </a:schemeClr>
                </a:solidFill>
                <a:latin typeface="Sora ExtraBold"/>
                <a:ea typeface="Sora ExtraBold"/>
                <a:cs typeface="Sora ExtraBold"/>
                <a:sym typeface="Sora ExtraBold"/>
              </a:rPr>
              <a:t> Executing A Digital market strategy</a:t>
            </a:r>
            <a:endParaRPr sz="3000" dirty="0">
              <a:solidFill>
                <a:schemeClr val="accent5">
                  <a:lumMod val="75000"/>
                </a:schemeClr>
              </a:solidFill>
              <a:latin typeface="Sora ExtraBold"/>
              <a:ea typeface="Sora ExtraBold"/>
              <a:cs typeface="Sora ExtraBold"/>
              <a:sym typeface="Sora ExtraBold"/>
            </a:endParaRPr>
          </a:p>
        </p:txBody>
      </p:sp>
    </p:spTree>
    <p:extLst>
      <p:ext uri="{BB962C8B-B14F-4D97-AF65-F5344CB8AC3E}">
        <p14:creationId xmlns:p14="http://schemas.microsoft.com/office/powerpoint/2010/main" val="234367103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73;p33"/>
          <p:cNvSpPr txBox="1">
            <a:spLocks/>
          </p:cNvSpPr>
          <p:nvPr/>
        </p:nvSpPr>
        <p:spPr>
          <a:xfrm>
            <a:off x="1059573" y="100960"/>
            <a:ext cx="7118072" cy="595232"/>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t>Search Engine Marketing: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91" y="696192"/>
            <a:ext cx="3784629" cy="43612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871" y="696192"/>
            <a:ext cx="3695884" cy="4364181"/>
          </a:xfrm>
          <a:prstGeom prst="rect">
            <a:avLst/>
          </a:prstGeom>
        </p:spPr>
      </p:pic>
    </p:spTree>
    <p:extLst>
      <p:ext uri="{BB962C8B-B14F-4D97-AF65-F5344CB8AC3E}">
        <p14:creationId xmlns:p14="http://schemas.microsoft.com/office/powerpoint/2010/main" val="69707035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73;p33"/>
          <p:cNvSpPr txBox="1">
            <a:spLocks/>
          </p:cNvSpPr>
          <p:nvPr/>
        </p:nvSpPr>
        <p:spPr>
          <a:xfrm>
            <a:off x="1059573" y="100960"/>
            <a:ext cx="7118072" cy="595232"/>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t>Social Media Marketing: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26" y="696192"/>
            <a:ext cx="3478983" cy="44473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540" y="696192"/>
            <a:ext cx="3122530" cy="4447308"/>
          </a:xfrm>
          <a:prstGeom prst="rect">
            <a:avLst/>
          </a:prstGeom>
        </p:spPr>
      </p:pic>
    </p:spTree>
    <p:extLst>
      <p:ext uri="{BB962C8B-B14F-4D97-AF65-F5344CB8AC3E}">
        <p14:creationId xmlns:p14="http://schemas.microsoft.com/office/powerpoint/2010/main" val="82841941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73;p33"/>
          <p:cNvSpPr txBox="1">
            <a:spLocks/>
          </p:cNvSpPr>
          <p:nvPr/>
        </p:nvSpPr>
        <p:spPr>
          <a:xfrm>
            <a:off x="1059573" y="100960"/>
            <a:ext cx="7118072" cy="595232"/>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t>Content Marketing: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053" y="771906"/>
            <a:ext cx="5636871" cy="4205208"/>
          </a:xfrm>
          <a:prstGeom prst="rect">
            <a:avLst/>
          </a:prstGeom>
        </p:spPr>
      </p:pic>
    </p:spTree>
    <p:extLst>
      <p:ext uri="{BB962C8B-B14F-4D97-AF65-F5344CB8AC3E}">
        <p14:creationId xmlns:p14="http://schemas.microsoft.com/office/powerpoint/2010/main" val="2949764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86805" cy="524333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6805" y="0"/>
            <a:ext cx="4757195" cy="5243332"/>
          </a:xfrm>
          <a:prstGeom prst="rect">
            <a:avLst/>
          </a:prstGeom>
        </p:spPr>
      </p:pic>
    </p:spTree>
    <p:extLst>
      <p:ext uri="{BB962C8B-B14F-4D97-AF65-F5344CB8AC3E}">
        <p14:creationId xmlns:p14="http://schemas.microsoft.com/office/powerpoint/2010/main" val="15810357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548850" cy="5143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851" y="0"/>
            <a:ext cx="4595149" cy="5143500"/>
          </a:xfrm>
          <a:prstGeom prst="rect">
            <a:avLst/>
          </a:prstGeom>
        </p:spPr>
      </p:pic>
    </p:spTree>
    <p:extLst>
      <p:ext uri="{BB962C8B-B14F-4D97-AF65-F5344CB8AC3E}">
        <p14:creationId xmlns:p14="http://schemas.microsoft.com/office/powerpoint/2010/main" val="25337042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20230523-WA00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841692210"/>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748145"/>
            <a:ext cx="4748645" cy="4395355"/>
          </a:xfrm>
          <a:prstGeom prst="rect">
            <a:avLst/>
          </a:prstGeom>
        </p:spPr>
      </p:pic>
      <p:sp>
        <p:nvSpPr>
          <p:cNvPr id="7" name="Google Shape;373;p33"/>
          <p:cNvSpPr txBox="1">
            <a:spLocks noGrp="1"/>
          </p:cNvSpPr>
          <p:nvPr>
            <p:ph type="subTitle" idx="1"/>
          </p:nvPr>
        </p:nvSpPr>
        <p:spPr>
          <a:xfrm>
            <a:off x="684356" y="300759"/>
            <a:ext cx="6575425" cy="347663"/>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t>Email Marketing</a:t>
            </a:r>
          </a:p>
          <a:p>
            <a:endParaRPr lang="en-US" dirty="0"/>
          </a:p>
        </p:txBody>
      </p:sp>
    </p:spTree>
    <p:extLst>
      <p:ext uri="{BB962C8B-B14F-4D97-AF65-F5344CB8AC3E}">
        <p14:creationId xmlns:p14="http://schemas.microsoft.com/office/powerpoint/2010/main" val="64337130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2"/>
          <p:cNvSpPr txBox="1">
            <a:spLocks noGrp="1"/>
          </p:cNvSpPr>
          <p:nvPr>
            <p:ph type="title"/>
          </p:nvPr>
        </p:nvSpPr>
        <p:spPr>
          <a:xfrm>
            <a:off x="4210925" y="517588"/>
            <a:ext cx="12753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0" name="Google Shape;350;p32"/>
          <p:cNvSpPr txBox="1">
            <a:spLocks noGrp="1"/>
          </p:cNvSpPr>
          <p:nvPr>
            <p:ph type="title" idx="2"/>
          </p:nvPr>
        </p:nvSpPr>
        <p:spPr>
          <a:xfrm>
            <a:off x="6677221" y="517600"/>
            <a:ext cx="12753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2" name="Google Shape;352;p32"/>
          <p:cNvSpPr txBox="1">
            <a:spLocks noGrp="1"/>
          </p:cNvSpPr>
          <p:nvPr>
            <p:ph type="title" idx="4"/>
          </p:nvPr>
        </p:nvSpPr>
        <p:spPr>
          <a:xfrm>
            <a:off x="4210925" y="1986888"/>
            <a:ext cx="12753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4" name="Google Shape;354;p32"/>
          <p:cNvSpPr txBox="1">
            <a:spLocks noGrp="1"/>
          </p:cNvSpPr>
          <p:nvPr>
            <p:ph type="title" idx="6"/>
          </p:nvPr>
        </p:nvSpPr>
        <p:spPr>
          <a:xfrm>
            <a:off x="6677221" y="1998438"/>
            <a:ext cx="12753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56" name="Google Shape;356;p32"/>
          <p:cNvSpPr txBox="1">
            <a:spLocks noGrp="1"/>
          </p:cNvSpPr>
          <p:nvPr>
            <p:ph type="title" idx="8"/>
          </p:nvPr>
        </p:nvSpPr>
        <p:spPr>
          <a:xfrm>
            <a:off x="5401921" y="3354653"/>
            <a:ext cx="12753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60" name="Google Shape;360;p32"/>
          <p:cNvSpPr txBox="1">
            <a:spLocks noGrp="1"/>
          </p:cNvSpPr>
          <p:nvPr>
            <p:ph type="title" idx="15"/>
          </p:nvPr>
        </p:nvSpPr>
        <p:spPr>
          <a:xfrm>
            <a:off x="602450" y="2009400"/>
            <a:ext cx="2262900" cy="11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Sora"/>
                <a:ea typeface="Sora"/>
                <a:cs typeface="Sora"/>
                <a:sym typeface="Sora"/>
              </a:rPr>
              <a:t>Table </a:t>
            </a:r>
            <a:r>
              <a:rPr lang="en">
                <a:solidFill>
                  <a:schemeClr val="lt1"/>
                </a:solidFill>
              </a:rPr>
              <a:t>of contents</a:t>
            </a:r>
            <a:endParaRPr>
              <a:solidFill>
                <a:schemeClr val="lt1"/>
              </a:solidFill>
            </a:endParaRPr>
          </a:p>
        </p:txBody>
      </p:sp>
      <p:sp>
        <p:nvSpPr>
          <p:cNvPr id="361" name="Google Shape;361;p32"/>
          <p:cNvSpPr txBox="1">
            <a:spLocks noGrp="1"/>
          </p:cNvSpPr>
          <p:nvPr>
            <p:ph type="subTitle" idx="16"/>
          </p:nvPr>
        </p:nvSpPr>
        <p:spPr>
          <a:xfrm>
            <a:off x="3616775" y="940750"/>
            <a:ext cx="2463600" cy="2559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US" dirty="0"/>
              <a:t>Introduction</a:t>
            </a:r>
            <a:endParaRPr dirty="0"/>
          </a:p>
        </p:txBody>
      </p:sp>
      <p:sp>
        <p:nvSpPr>
          <p:cNvPr id="362" name="Google Shape;362;p32"/>
          <p:cNvSpPr txBox="1">
            <a:spLocks noGrp="1"/>
          </p:cNvSpPr>
          <p:nvPr>
            <p:ph type="subTitle" idx="17"/>
          </p:nvPr>
        </p:nvSpPr>
        <p:spPr>
          <a:xfrm>
            <a:off x="6080371" y="940758"/>
            <a:ext cx="2469000" cy="510609"/>
          </a:xfrm>
          <a:prstGeom prst="rect">
            <a:avLst/>
          </a:prstGeom>
        </p:spPr>
        <p:txBody>
          <a:bodyPr spcFirstLastPara="1" wrap="square" lIns="91425" tIns="0" rIns="91425" bIns="0" anchor="b" anchorCtr="0">
            <a:noAutofit/>
          </a:bodyPr>
          <a:lstStyle/>
          <a:p>
            <a:pPr marL="0" lvl="0" indent="0"/>
            <a:r>
              <a:rPr lang="en-US" dirty="0"/>
              <a:t>Strategy Objectives and KPIs</a:t>
            </a:r>
            <a:endParaRPr dirty="0"/>
          </a:p>
        </p:txBody>
      </p:sp>
      <p:sp>
        <p:nvSpPr>
          <p:cNvPr id="363" name="Google Shape;363;p32"/>
          <p:cNvSpPr txBox="1">
            <a:spLocks noGrp="1"/>
          </p:cNvSpPr>
          <p:nvPr>
            <p:ph type="subTitle" idx="18"/>
          </p:nvPr>
        </p:nvSpPr>
        <p:spPr>
          <a:xfrm>
            <a:off x="3616775" y="2409962"/>
            <a:ext cx="2463600" cy="529305"/>
          </a:xfrm>
          <a:prstGeom prst="rect">
            <a:avLst/>
          </a:prstGeom>
        </p:spPr>
        <p:txBody>
          <a:bodyPr spcFirstLastPara="1" wrap="square" lIns="91425" tIns="0" rIns="91425" bIns="0" anchor="b" anchorCtr="0">
            <a:noAutofit/>
          </a:bodyPr>
          <a:lstStyle/>
          <a:p>
            <a:pPr marL="0" lvl="0" indent="0"/>
            <a:r>
              <a:rPr lang="en-US" dirty="0"/>
              <a:t>Digital Strategy Research</a:t>
            </a:r>
            <a:endParaRPr dirty="0"/>
          </a:p>
        </p:txBody>
      </p:sp>
      <p:sp>
        <p:nvSpPr>
          <p:cNvPr id="364" name="Google Shape;364;p32"/>
          <p:cNvSpPr txBox="1">
            <a:spLocks noGrp="1"/>
          </p:cNvSpPr>
          <p:nvPr>
            <p:ph type="subTitle" idx="19"/>
          </p:nvPr>
        </p:nvSpPr>
        <p:spPr>
          <a:xfrm>
            <a:off x="6083071" y="2407532"/>
            <a:ext cx="2463600" cy="549998"/>
          </a:xfrm>
          <a:prstGeom prst="rect">
            <a:avLst/>
          </a:prstGeom>
        </p:spPr>
        <p:txBody>
          <a:bodyPr spcFirstLastPara="1" wrap="square" lIns="91425" tIns="0" rIns="91425" bIns="0" anchor="b" anchorCtr="0">
            <a:noAutofit/>
          </a:bodyPr>
          <a:lstStyle/>
          <a:p>
            <a:pPr marL="0" lvl="0" indent="0"/>
            <a:r>
              <a:rPr lang="en-US" dirty="0"/>
              <a:t>Developing a Creative Strategy</a:t>
            </a:r>
            <a:endParaRPr dirty="0"/>
          </a:p>
        </p:txBody>
      </p:sp>
      <p:sp>
        <p:nvSpPr>
          <p:cNvPr id="365" name="Google Shape;365;p32"/>
          <p:cNvSpPr txBox="1">
            <a:spLocks noGrp="1"/>
          </p:cNvSpPr>
          <p:nvPr>
            <p:ph type="subTitle" idx="20"/>
          </p:nvPr>
        </p:nvSpPr>
        <p:spPr>
          <a:xfrm>
            <a:off x="4805071" y="3892447"/>
            <a:ext cx="2469000" cy="520263"/>
          </a:xfrm>
          <a:prstGeom prst="rect">
            <a:avLst/>
          </a:prstGeom>
        </p:spPr>
        <p:txBody>
          <a:bodyPr spcFirstLastPara="1" wrap="square" lIns="91425" tIns="0" rIns="91425" bIns="0" anchor="b" anchorCtr="0">
            <a:noAutofit/>
          </a:bodyPr>
          <a:lstStyle/>
          <a:p>
            <a:pPr marL="0" lvl="0" indent="0"/>
            <a:r>
              <a:rPr lang="en-US" dirty="0"/>
              <a:t>Executing a Digital Marketing Strategy</a:t>
            </a:r>
            <a:endParaRPr dirty="0"/>
          </a:p>
        </p:txBody>
      </p:sp>
      <p:sp>
        <p:nvSpPr>
          <p:cNvPr id="367" name="Google Shape;367;p32"/>
          <p:cNvSpPr/>
          <p:nvPr/>
        </p:nvSpPr>
        <p:spPr>
          <a:xfrm rot="10800000">
            <a:off x="715097" y="517591"/>
            <a:ext cx="915000" cy="27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1688375" y="3803750"/>
            <a:ext cx="1012800" cy="1012800"/>
          </a:xfrm>
          <a:prstGeom prst="diamond">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ctrTitle"/>
          </p:nvPr>
        </p:nvSpPr>
        <p:spPr>
          <a:xfrm>
            <a:off x="983150" y="759188"/>
            <a:ext cx="3321300" cy="30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a:solidFill>
                  <a:schemeClr val="lt1"/>
                </a:solidFill>
                <a:latin typeface="Sora ExtraBold"/>
                <a:ea typeface="Sora ExtraBold"/>
                <a:cs typeface="Sora ExtraBold"/>
                <a:sym typeface="Sora ExtraBold"/>
              </a:rPr>
              <a:t>Thank</a:t>
            </a:r>
            <a:br>
              <a:rPr lang="en-US" sz="4100" dirty="0">
                <a:solidFill>
                  <a:schemeClr val="lt1"/>
                </a:solidFill>
                <a:latin typeface="Sora ExtraBold"/>
                <a:ea typeface="Sora ExtraBold"/>
                <a:cs typeface="Sora ExtraBold"/>
                <a:sym typeface="Sora ExtraBold"/>
              </a:rPr>
            </a:br>
            <a:r>
              <a:rPr lang="en-US" sz="4100" dirty="0">
                <a:solidFill>
                  <a:schemeClr val="lt1"/>
                </a:solidFill>
                <a:latin typeface="Sora ExtraBold"/>
                <a:ea typeface="Sora ExtraBold"/>
                <a:cs typeface="Sora ExtraBold"/>
                <a:sym typeface="Sora ExtraBold"/>
              </a:rPr>
              <a:t>You</a:t>
            </a:r>
            <a:endParaRPr sz="4100" dirty="0">
              <a:solidFill>
                <a:schemeClr val="lt1"/>
              </a:solidFill>
              <a:latin typeface="Sora ExtraBold"/>
              <a:ea typeface="Sora ExtraBold"/>
              <a:cs typeface="Sora ExtraBold"/>
              <a:sym typeface="Sora ExtraBold"/>
            </a:endParaRPr>
          </a:p>
        </p:txBody>
      </p:sp>
      <p:grpSp>
        <p:nvGrpSpPr>
          <p:cNvPr id="156" name="Google Shape;156;p30"/>
          <p:cNvGrpSpPr/>
          <p:nvPr/>
        </p:nvGrpSpPr>
        <p:grpSpPr>
          <a:xfrm>
            <a:off x="6325427" y="679726"/>
            <a:ext cx="1853353" cy="3784074"/>
            <a:chOff x="-3629423" y="679726"/>
            <a:chExt cx="1853353" cy="3784074"/>
          </a:xfrm>
        </p:grpSpPr>
        <p:grpSp>
          <p:nvGrpSpPr>
            <p:cNvPr id="157" name="Google Shape;157;p30"/>
            <p:cNvGrpSpPr/>
            <p:nvPr/>
          </p:nvGrpSpPr>
          <p:grpSpPr>
            <a:xfrm>
              <a:off x="-3560710" y="707143"/>
              <a:ext cx="1715990" cy="3729500"/>
              <a:chOff x="-2516670" y="707143"/>
              <a:chExt cx="1715990" cy="3729500"/>
            </a:xfrm>
          </p:grpSpPr>
          <p:sp>
            <p:nvSpPr>
              <p:cNvPr id="158" name="Google Shape;158;p30"/>
              <p:cNvSpPr/>
              <p:nvPr/>
            </p:nvSpPr>
            <p:spPr>
              <a:xfrm>
                <a:off x="-2516670" y="707143"/>
                <a:ext cx="1715827" cy="3729500"/>
              </a:xfrm>
              <a:custGeom>
                <a:avLst/>
                <a:gdLst/>
                <a:ahLst/>
                <a:cxnLst/>
                <a:rect l="l" t="t" r="r" b="b"/>
                <a:pathLst>
                  <a:path w="102300" h="187695" extrusionOk="0">
                    <a:moveTo>
                      <a:pt x="11099" y="1"/>
                    </a:moveTo>
                    <a:cubicBezTo>
                      <a:pt x="4955" y="1"/>
                      <a:pt x="1" y="4360"/>
                      <a:pt x="16" y="9748"/>
                    </a:cubicBezTo>
                    <a:lnTo>
                      <a:pt x="580" y="178011"/>
                    </a:lnTo>
                    <a:cubicBezTo>
                      <a:pt x="595" y="183367"/>
                      <a:pt x="5549" y="187695"/>
                      <a:pt x="11661" y="187695"/>
                    </a:cubicBezTo>
                    <a:lnTo>
                      <a:pt x="91216" y="187695"/>
                    </a:lnTo>
                    <a:cubicBezTo>
                      <a:pt x="97329" y="187695"/>
                      <a:pt x="102299" y="183352"/>
                      <a:pt x="102299" y="177979"/>
                    </a:cubicBezTo>
                    <a:lnTo>
                      <a:pt x="102299" y="9716"/>
                    </a:lnTo>
                    <a:cubicBezTo>
                      <a:pt x="102299" y="4343"/>
                      <a:pt x="97329" y="1"/>
                      <a:pt x="91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0"/>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0"/>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2404823" y="3129620"/>
                <a:ext cx="126160" cy="102522"/>
              </a:xfrm>
              <a:custGeom>
                <a:avLst/>
                <a:gdLst/>
                <a:ahLst/>
                <a:cxnLst/>
                <a:rect l="l" t="t" r="r" b="b"/>
                <a:pathLst>
                  <a:path w="6676" h="5550" extrusionOk="0">
                    <a:moveTo>
                      <a:pt x="1978" y="0"/>
                    </a:moveTo>
                    <a:cubicBezTo>
                      <a:pt x="1689" y="0"/>
                      <a:pt x="1384" y="80"/>
                      <a:pt x="1110" y="258"/>
                    </a:cubicBezTo>
                    <a:cubicBezTo>
                      <a:pt x="273" y="805"/>
                      <a:pt x="1" y="1995"/>
                      <a:pt x="483" y="2928"/>
                    </a:cubicBezTo>
                    <a:cubicBezTo>
                      <a:pt x="869" y="3700"/>
                      <a:pt x="2525" y="5019"/>
                      <a:pt x="3121" y="5469"/>
                    </a:cubicBezTo>
                    <a:cubicBezTo>
                      <a:pt x="3185" y="5534"/>
                      <a:pt x="3265" y="5549"/>
                      <a:pt x="3346" y="5549"/>
                    </a:cubicBezTo>
                    <a:cubicBezTo>
                      <a:pt x="3411" y="5549"/>
                      <a:pt x="3490" y="5534"/>
                      <a:pt x="3555" y="5469"/>
                    </a:cubicBezTo>
                    <a:cubicBezTo>
                      <a:pt x="4151" y="5019"/>
                      <a:pt x="5807" y="3700"/>
                      <a:pt x="6209" y="2928"/>
                    </a:cubicBezTo>
                    <a:cubicBezTo>
                      <a:pt x="6675" y="1995"/>
                      <a:pt x="6402" y="805"/>
                      <a:pt x="5566" y="258"/>
                    </a:cubicBezTo>
                    <a:cubicBezTo>
                      <a:pt x="5292" y="80"/>
                      <a:pt x="4987" y="0"/>
                      <a:pt x="4697" y="0"/>
                    </a:cubicBezTo>
                    <a:cubicBezTo>
                      <a:pt x="4183" y="0"/>
                      <a:pt x="3683" y="258"/>
                      <a:pt x="3346" y="724"/>
                    </a:cubicBezTo>
                    <a:cubicBezTo>
                      <a:pt x="3008" y="258"/>
                      <a:pt x="2493" y="0"/>
                      <a:pt x="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0"/>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0"/>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0"/>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1907006" y="3480653"/>
                <a:ext cx="46620" cy="31976"/>
              </a:xfrm>
              <a:custGeom>
                <a:avLst/>
                <a:gdLst/>
                <a:ahLst/>
                <a:cxnLst/>
                <a:rect l="l" t="t" r="r" b="b"/>
                <a:pathLst>
                  <a:path w="2467" h="1731" extrusionOk="0">
                    <a:moveTo>
                      <a:pt x="822"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3" y="557"/>
                      <a:pt x="1093" y="720"/>
                    </a:cubicBezTo>
                    <a:lnTo>
                      <a:pt x="1093" y="1730"/>
                    </a:lnTo>
                    <a:lnTo>
                      <a:pt x="1372" y="1730"/>
                    </a:lnTo>
                    <a:lnTo>
                      <a:pt x="1372" y="775"/>
                    </a:lnTo>
                    <a:cubicBezTo>
                      <a:pt x="1372" y="611"/>
                      <a:pt x="1415" y="481"/>
                      <a:pt x="1497" y="385"/>
                    </a:cubicBezTo>
                    <a:cubicBezTo>
                      <a:pt x="1581" y="289"/>
                      <a:pt x="1695" y="241"/>
                      <a:pt x="1838" y="241"/>
                    </a:cubicBezTo>
                    <a:cubicBezTo>
                      <a:pt x="1957" y="241"/>
                      <a:pt x="2044" y="281"/>
                      <a:pt x="2101" y="360"/>
                    </a:cubicBezTo>
                    <a:cubicBezTo>
                      <a:pt x="2159" y="438"/>
                      <a:pt x="2187" y="558"/>
                      <a:pt x="2187" y="720"/>
                    </a:cubicBezTo>
                    <a:lnTo>
                      <a:pt x="2187" y="1730"/>
                    </a:lnTo>
                    <a:lnTo>
                      <a:pt x="2466" y="1730"/>
                    </a:lnTo>
                    <a:lnTo>
                      <a:pt x="2466" y="711"/>
                    </a:lnTo>
                    <a:cubicBezTo>
                      <a:pt x="2466" y="483"/>
                      <a:pt x="2418" y="308"/>
                      <a:pt x="2322" y="186"/>
                    </a:cubicBezTo>
                    <a:cubicBezTo>
                      <a:pt x="2227" y="62"/>
                      <a:pt x="2092" y="1"/>
                      <a:pt x="1915" y="1"/>
                    </a:cubicBezTo>
                    <a:cubicBezTo>
                      <a:pt x="1784" y="1"/>
                      <a:pt x="1671" y="30"/>
                      <a:pt x="1574" y="89"/>
                    </a:cubicBezTo>
                    <a:cubicBezTo>
                      <a:pt x="1478" y="149"/>
                      <a:pt x="1395" y="241"/>
                      <a:pt x="1326" y="365"/>
                    </a:cubicBezTo>
                    <a:cubicBezTo>
                      <a:pt x="1285" y="246"/>
                      <a:pt x="1220" y="156"/>
                      <a:pt x="1134" y="95"/>
                    </a:cubicBezTo>
                    <a:cubicBezTo>
                      <a:pt x="1049" y="32"/>
                      <a:pt x="945"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1574108" y="3172994"/>
                <a:ext cx="24945" cy="24384"/>
              </a:xfrm>
              <a:custGeom>
                <a:avLst/>
                <a:gdLst/>
                <a:ahLst/>
                <a:cxnLst/>
                <a:rect l="l" t="t" r="r" b="b"/>
                <a:pathLst>
                  <a:path w="1320" h="1320" extrusionOk="0">
                    <a:moveTo>
                      <a:pt x="661" y="1"/>
                    </a:moveTo>
                    <a:cubicBezTo>
                      <a:pt x="290" y="1"/>
                      <a:pt x="1" y="306"/>
                      <a:pt x="1" y="660"/>
                    </a:cubicBezTo>
                    <a:cubicBezTo>
                      <a:pt x="1" y="1030"/>
                      <a:pt x="290" y="1320"/>
                      <a:pt x="661" y="1320"/>
                    </a:cubicBezTo>
                    <a:cubicBezTo>
                      <a:pt x="1015" y="1320"/>
                      <a:pt x="1320" y="1030"/>
                      <a:pt x="1320" y="660"/>
                    </a:cubicBezTo>
                    <a:cubicBezTo>
                      <a:pt x="1320" y="306"/>
                      <a:pt x="1015"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2416974" y="1185224"/>
                <a:ext cx="155942" cy="152435"/>
              </a:xfrm>
              <a:custGeom>
                <a:avLst/>
                <a:gdLst/>
                <a:ahLst/>
                <a:cxnLst/>
                <a:rect l="l" t="t" r="r" b="b"/>
                <a:pathLst>
                  <a:path w="8252" h="8252" extrusionOk="0">
                    <a:moveTo>
                      <a:pt x="4133" y="1"/>
                    </a:moveTo>
                    <a:cubicBezTo>
                      <a:pt x="1849" y="1"/>
                      <a:pt x="0" y="1850"/>
                      <a:pt x="0" y="4118"/>
                    </a:cubicBezTo>
                    <a:cubicBezTo>
                      <a:pt x="0" y="6402"/>
                      <a:pt x="1849" y="8251"/>
                      <a:pt x="4133" y="8251"/>
                    </a:cubicBezTo>
                    <a:cubicBezTo>
                      <a:pt x="6417" y="8251"/>
                      <a:pt x="8251" y="6402"/>
                      <a:pt x="8251" y="4118"/>
                    </a:cubicBezTo>
                    <a:cubicBezTo>
                      <a:pt x="8251" y="1850"/>
                      <a:pt x="6417" y="1"/>
                      <a:pt x="4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115502" y="1254569"/>
                <a:ext cx="26400" cy="31440"/>
              </a:xfrm>
              <a:custGeom>
                <a:avLst/>
                <a:gdLst/>
                <a:ahLst/>
                <a:cxnLst/>
                <a:rect l="l" t="t" r="r" b="b"/>
                <a:pathLst>
                  <a:path w="1397" h="1702" extrusionOk="0">
                    <a:moveTo>
                      <a:pt x="736" y="0"/>
                    </a:moveTo>
                    <a:cubicBezTo>
                      <a:pt x="546" y="0"/>
                      <a:pt x="389" y="45"/>
                      <a:pt x="266" y="135"/>
                    </a:cubicBezTo>
                    <a:cubicBezTo>
                      <a:pt x="142" y="227"/>
                      <a:pt x="81" y="354"/>
                      <a:pt x="81" y="519"/>
                    </a:cubicBezTo>
                    <a:cubicBezTo>
                      <a:pt x="81" y="626"/>
                      <a:pt x="108" y="713"/>
                      <a:pt x="162" y="781"/>
                    </a:cubicBezTo>
                    <a:cubicBezTo>
                      <a:pt x="214" y="847"/>
                      <a:pt x="279" y="896"/>
                      <a:pt x="353" y="929"/>
                    </a:cubicBezTo>
                    <a:cubicBezTo>
                      <a:pt x="429" y="963"/>
                      <a:pt x="523" y="995"/>
                      <a:pt x="636" y="1028"/>
                    </a:cubicBezTo>
                    <a:cubicBezTo>
                      <a:pt x="745" y="1059"/>
                      <a:pt x="822" y="1087"/>
                      <a:pt x="868" y="1114"/>
                    </a:cubicBezTo>
                    <a:cubicBezTo>
                      <a:pt x="918" y="1142"/>
                      <a:pt x="943" y="1179"/>
                      <a:pt x="943" y="1225"/>
                    </a:cubicBezTo>
                    <a:cubicBezTo>
                      <a:pt x="943" y="1269"/>
                      <a:pt x="923" y="1302"/>
                      <a:pt x="884" y="1324"/>
                    </a:cubicBezTo>
                    <a:cubicBezTo>
                      <a:pt x="847" y="1345"/>
                      <a:pt x="796" y="1355"/>
                      <a:pt x="733" y="1355"/>
                    </a:cubicBezTo>
                    <a:cubicBezTo>
                      <a:pt x="640" y="1355"/>
                      <a:pt x="541" y="1338"/>
                      <a:pt x="436" y="1302"/>
                    </a:cubicBezTo>
                    <a:cubicBezTo>
                      <a:pt x="333" y="1266"/>
                      <a:pt x="240" y="1215"/>
                      <a:pt x="155" y="1148"/>
                    </a:cubicBezTo>
                    <a:lnTo>
                      <a:pt x="1" y="1470"/>
                    </a:lnTo>
                    <a:cubicBezTo>
                      <a:pt x="93" y="1544"/>
                      <a:pt x="203" y="1601"/>
                      <a:pt x="328" y="1642"/>
                    </a:cubicBezTo>
                    <a:cubicBezTo>
                      <a:pt x="454" y="1682"/>
                      <a:pt x="585" y="1701"/>
                      <a:pt x="720" y="1701"/>
                    </a:cubicBezTo>
                    <a:cubicBezTo>
                      <a:pt x="918" y="1701"/>
                      <a:pt x="1079" y="1656"/>
                      <a:pt x="1205" y="1565"/>
                    </a:cubicBezTo>
                    <a:cubicBezTo>
                      <a:pt x="1333" y="1472"/>
                      <a:pt x="1397" y="1344"/>
                      <a:pt x="1397" y="1179"/>
                    </a:cubicBezTo>
                    <a:cubicBezTo>
                      <a:pt x="1397" y="1071"/>
                      <a:pt x="1369" y="983"/>
                      <a:pt x="1313" y="916"/>
                    </a:cubicBezTo>
                    <a:cubicBezTo>
                      <a:pt x="1258" y="849"/>
                      <a:pt x="1192" y="798"/>
                      <a:pt x="1115" y="766"/>
                    </a:cubicBezTo>
                    <a:cubicBezTo>
                      <a:pt x="1039" y="730"/>
                      <a:pt x="943" y="695"/>
                      <a:pt x="826" y="660"/>
                    </a:cubicBezTo>
                    <a:cubicBezTo>
                      <a:pt x="719" y="629"/>
                      <a:pt x="642" y="602"/>
                      <a:pt x="594" y="577"/>
                    </a:cubicBezTo>
                    <a:cubicBezTo>
                      <a:pt x="546" y="552"/>
                      <a:pt x="523" y="517"/>
                      <a:pt x="523" y="472"/>
                    </a:cubicBezTo>
                    <a:cubicBezTo>
                      <a:pt x="523" y="431"/>
                      <a:pt x="540" y="400"/>
                      <a:pt x="575" y="380"/>
                    </a:cubicBezTo>
                    <a:cubicBezTo>
                      <a:pt x="611" y="359"/>
                      <a:pt x="657" y="349"/>
                      <a:pt x="714" y="349"/>
                    </a:cubicBezTo>
                    <a:cubicBezTo>
                      <a:pt x="784" y="349"/>
                      <a:pt x="863" y="363"/>
                      <a:pt x="952" y="391"/>
                    </a:cubicBezTo>
                    <a:cubicBezTo>
                      <a:pt x="1041" y="418"/>
                      <a:pt x="1131" y="458"/>
                      <a:pt x="1221" y="510"/>
                    </a:cubicBezTo>
                    <a:lnTo>
                      <a:pt x="1384" y="185"/>
                    </a:lnTo>
                    <a:cubicBezTo>
                      <a:pt x="1291" y="125"/>
                      <a:pt x="1188" y="80"/>
                      <a:pt x="1075" y="49"/>
                    </a:cubicBezTo>
                    <a:cubicBezTo>
                      <a:pt x="962" y="16"/>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979593" y="1254606"/>
                <a:ext cx="29499" cy="31440"/>
              </a:xfrm>
              <a:custGeom>
                <a:avLst/>
                <a:gdLst/>
                <a:ahLst/>
                <a:cxnLst/>
                <a:rect l="l" t="t" r="r" b="b"/>
                <a:pathLst>
                  <a:path w="1561" h="1702" extrusionOk="0">
                    <a:moveTo>
                      <a:pt x="1091" y="965"/>
                    </a:moveTo>
                    <a:lnTo>
                      <a:pt x="1091" y="1112"/>
                    </a:lnTo>
                    <a:cubicBezTo>
                      <a:pt x="1076" y="1185"/>
                      <a:pt x="1034" y="1244"/>
                      <a:pt x="962" y="1291"/>
                    </a:cubicBezTo>
                    <a:cubicBezTo>
                      <a:pt x="890" y="1339"/>
                      <a:pt x="804" y="1362"/>
                      <a:pt x="705" y="1362"/>
                    </a:cubicBezTo>
                    <a:cubicBezTo>
                      <a:pt x="625" y="1362"/>
                      <a:pt x="560" y="1344"/>
                      <a:pt x="514" y="1307"/>
                    </a:cubicBezTo>
                    <a:cubicBezTo>
                      <a:pt x="468" y="1268"/>
                      <a:pt x="446" y="1217"/>
                      <a:pt x="446" y="1152"/>
                    </a:cubicBezTo>
                    <a:cubicBezTo>
                      <a:pt x="446" y="1087"/>
                      <a:pt x="468" y="1039"/>
                      <a:pt x="510" y="1011"/>
                    </a:cubicBezTo>
                    <a:cubicBezTo>
                      <a:pt x="555" y="980"/>
                      <a:pt x="625" y="965"/>
                      <a:pt x="717" y="965"/>
                    </a:cubicBezTo>
                    <a:close/>
                    <a:moveTo>
                      <a:pt x="854" y="1"/>
                    </a:moveTo>
                    <a:cubicBezTo>
                      <a:pt x="715" y="1"/>
                      <a:pt x="589" y="16"/>
                      <a:pt x="473" y="47"/>
                    </a:cubicBezTo>
                    <a:cubicBezTo>
                      <a:pt x="358" y="78"/>
                      <a:pt x="235" y="127"/>
                      <a:pt x="102" y="192"/>
                    </a:cubicBezTo>
                    <a:lnTo>
                      <a:pt x="252" y="519"/>
                    </a:lnTo>
                    <a:cubicBezTo>
                      <a:pt x="427" y="423"/>
                      <a:pt x="591" y="374"/>
                      <a:pt x="746" y="374"/>
                    </a:cubicBezTo>
                    <a:cubicBezTo>
                      <a:pt x="859" y="374"/>
                      <a:pt x="944" y="400"/>
                      <a:pt x="1002" y="449"/>
                    </a:cubicBezTo>
                    <a:cubicBezTo>
                      <a:pt x="1061" y="496"/>
                      <a:pt x="1091" y="564"/>
                      <a:pt x="1091" y="652"/>
                    </a:cubicBezTo>
                    <a:lnTo>
                      <a:pt x="1091" y="683"/>
                    </a:lnTo>
                    <a:lnTo>
                      <a:pt x="634" y="683"/>
                    </a:lnTo>
                    <a:cubicBezTo>
                      <a:pt x="432" y="685"/>
                      <a:pt x="276" y="730"/>
                      <a:pt x="164" y="819"/>
                    </a:cubicBezTo>
                    <a:cubicBezTo>
                      <a:pt x="56" y="905"/>
                      <a:pt x="1" y="1028"/>
                      <a:pt x="1" y="1183"/>
                    </a:cubicBezTo>
                    <a:cubicBezTo>
                      <a:pt x="1" y="1338"/>
                      <a:pt x="52" y="1464"/>
                      <a:pt x="155" y="1560"/>
                    </a:cubicBezTo>
                    <a:cubicBezTo>
                      <a:pt x="258" y="1656"/>
                      <a:pt x="397" y="1702"/>
                      <a:pt x="572" y="1702"/>
                    </a:cubicBezTo>
                    <a:cubicBezTo>
                      <a:pt x="688" y="1702"/>
                      <a:pt x="789" y="1684"/>
                      <a:pt x="878" y="1647"/>
                    </a:cubicBezTo>
                    <a:cubicBezTo>
                      <a:pt x="967" y="1609"/>
                      <a:pt x="1039" y="1556"/>
                      <a:pt x="1094" y="1486"/>
                    </a:cubicBezTo>
                    <a:lnTo>
                      <a:pt x="1094" y="1681"/>
                    </a:lnTo>
                    <a:lnTo>
                      <a:pt x="1560" y="1681"/>
                    </a:lnTo>
                    <a:lnTo>
                      <a:pt x="1558" y="596"/>
                    </a:lnTo>
                    <a:cubicBezTo>
                      <a:pt x="1555" y="410"/>
                      <a:pt x="1492" y="263"/>
                      <a:pt x="1369" y="158"/>
                    </a:cubicBezTo>
                    <a:cubicBezTo>
                      <a:pt x="1248" y="53"/>
                      <a:pt x="1075"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909059" y="962527"/>
                <a:ext cx="42652" cy="104647"/>
              </a:xfrm>
              <a:custGeom>
                <a:avLst/>
                <a:gdLst/>
                <a:ahLst/>
                <a:cxnLst/>
                <a:rect l="l" t="t" r="r" b="b"/>
                <a:pathLst>
                  <a:path w="2257" h="5665" extrusionOk="0">
                    <a:moveTo>
                      <a:pt x="1668" y="0"/>
                    </a:moveTo>
                    <a:cubicBezTo>
                      <a:pt x="1617" y="0"/>
                      <a:pt x="1571" y="6"/>
                      <a:pt x="1532" y="20"/>
                    </a:cubicBezTo>
                    <a:cubicBezTo>
                      <a:pt x="1002" y="246"/>
                      <a:pt x="406" y="889"/>
                      <a:pt x="213" y="1693"/>
                    </a:cubicBezTo>
                    <a:cubicBezTo>
                      <a:pt x="1" y="2587"/>
                      <a:pt x="753" y="3018"/>
                      <a:pt x="987" y="3018"/>
                    </a:cubicBezTo>
                    <a:cubicBezTo>
                      <a:pt x="1018" y="3018"/>
                      <a:pt x="1040" y="3011"/>
                      <a:pt x="1049" y="2995"/>
                    </a:cubicBezTo>
                    <a:cubicBezTo>
                      <a:pt x="1146" y="2819"/>
                      <a:pt x="873" y="2770"/>
                      <a:pt x="809" y="2240"/>
                    </a:cubicBezTo>
                    <a:cubicBezTo>
                      <a:pt x="745" y="1565"/>
                      <a:pt x="1049" y="808"/>
                      <a:pt x="1452" y="471"/>
                    </a:cubicBezTo>
                    <a:cubicBezTo>
                      <a:pt x="1469" y="457"/>
                      <a:pt x="1482" y="451"/>
                      <a:pt x="1491" y="451"/>
                    </a:cubicBezTo>
                    <a:cubicBezTo>
                      <a:pt x="1526" y="451"/>
                      <a:pt x="1517" y="537"/>
                      <a:pt x="1517" y="664"/>
                    </a:cubicBezTo>
                    <a:cubicBezTo>
                      <a:pt x="1517" y="937"/>
                      <a:pt x="1500" y="3495"/>
                      <a:pt x="1500" y="4025"/>
                    </a:cubicBezTo>
                    <a:cubicBezTo>
                      <a:pt x="1500" y="4749"/>
                      <a:pt x="1484" y="4975"/>
                      <a:pt x="1420" y="5200"/>
                    </a:cubicBezTo>
                    <a:cubicBezTo>
                      <a:pt x="1371" y="5425"/>
                      <a:pt x="1275" y="5586"/>
                      <a:pt x="1356" y="5650"/>
                    </a:cubicBezTo>
                    <a:cubicBezTo>
                      <a:pt x="1365" y="5660"/>
                      <a:pt x="1381" y="5664"/>
                      <a:pt x="1400" y="5664"/>
                    </a:cubicBezTo>
                    <a:cubicBezTo>
                      <a:pt x="1513" y="5664"/>
                      <a:pt x="1768" y="5515"/>
                      <a:pt x="1918" y="5296"/>
                    </a:cubicBezTo>
                    <a:cubicBezTo>
                      <a:pt x="2143" y="4990"/>
                      <a:pt x="2208" y="4621"/>
                      <a:pt x="2224" y="4235"/>
                    </a:cubicBezTo>
                    <a:cubicBezTo>
                      <a:pt x="2240" y="3752"/>
                      <a:pt x="2240" y="2980"/>
                      <a:pt x="2240" y="2545"/>
                    </a:cubicBezTo>
                    <a:cubicBezTo>
                      <a:pt x="2240" y="2159"/>
                      <a:pt x="2256" y="986"/>
                      <a:pt x="2240" y="278"/>
                    </a:cubicBezTo>
                    <a:cubicBezTo>
                      <a:pt x="2240" y="145"/>
                      <a:pt x="190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1854879" y="962563"/>
                <a:ext cx="446529" cy="137971"/>
              </a:xfrm>
              <a:custGeom>
                <a:avLst/>
                <a:gdLst/>
                <a:ahLst/>
                <a:cxnLst/>
                <a:rect l="l" t="t" r="r" b="b"/>
                <a:pathLst>
                  <a:path w="23629" h="7469" extrusionOk="0">
                    <a:moveTo>
                      <a:pt x="8744" y="2189"/>
                    </a:moveTo>
                    <a:cubicBezTo>
                      <a:pt x="8751" y="2189"/>
                      <a:pt x="8759" y="2189"/>
                      <a:pt x="8766" y="2189"/>
                    </a:cubicBezTo>
                    <a:cubicBezTo>
                      <a:pt x="9072" y="2221"/>
                      <a:pt x="9233" y="2640"/>
                      <a:pt x="9201" y="3396"/>
                    </a:cubicBezTo>
                    <a:cubicBezTo>
                      <a:pt x="9169" y="3750"/>
                      <a:pt x="9105" y="4055"/>
                      <a:pt x="8991" y="4280"/>
                    </a:cubicBezTo>
                    <a:cubicBezTo>
                      <a:pt x="8883" y="4481"/>
                      <a:pt x="8721" y="4613"/>
                      <a:pt x="8567" y="4613"/>
                    </a:cubicBezTo>
                    <a:cubicBezTo>
                      <a:pt x="8425" y="4613"/>
                      <a:pt x="8288" y="4502"/>
                      <a:pt x="8204" y="4233"/>
                    </a:cubicBezTo>
                    <a:cubicBezTo>
                      <a:pt x="8075" y="3814"/>
                      <a:pt x="8123" y="3251"/>
                      <a:pt x="8172" y="2946"/>
                    </a:cubicBezTo>
                    <a:cubicBezTo>
                      <a:pt x="8250" y="2506"/>
                      <a:pt x="8436" y="2189"/>
                      <a:pt x="8744" y="2189"/>
                    </a:cubicBezTo>
                    <a:close/>
                    <a:moveTo>
                      <a:pt x="11887" y="2189"/>
                    </a:moveTo>
                    <a:cubicBezTo>
                      <a:pt x="12208" y="2189"/>
                      <a:pt x="12354" y="2543"/>
                      <a:pt x="12322" y="3396"/>
                    </a:cubicBezTo>
                    <a:cubicBezTo>
                      <a:pt x="12289" y="3733"/>
                      <a:pt x="12208" y="4087"/>
                      <a:pt x="12112" y="4280"/>
                    </a:cubicBezTo>
                    <a:cubicBezTo>
                      <a:pt x="12012" y="4488"/>
                      <a:pt x="11852" y="4619"/>
                      <a:pt x="11697" y="4619"/>
                    </a:cubicBezTo>
                    <a:cubicBezTo>
                      <a:pt x="11551" y="4619"/>
                      <a:pt x="11410" y="4505"/>
                      <a:pt x="11324" y="4233"/>
                    </a:cubicBezTo>
                    <a:cubicBezTo>
                      <a:pt x="11211" y="3830"/>
                      <a:pt x="11228" y="3315"/>
                      <a:pt x="11292" y="2993"/>
                    </a:cubicBezTo>
                    <a:cubicBezTo>
                      <a:pt x="11372" y="2575"/>
                      <a:pt x="11550" y="2189"/>
                      <a:pt x="11887" y="2189"/>
                    </a:cubicBezTo>
                    <a:close/>
                    <a:moveTo>
                      <a:pt x="17334" y="2189"/>
                    </a:moveTo>
                    <a:cubicBezTo>
                      <a:pt x="17341" y="2189"/>
                      <a:pt x="17348" y="2189"/>
                      <a:pt x="17355" y="2189"/>
                    </a:cubicBezTo>
                    <a:cubicBezTo>
                      <a:pt x="17677" y="2221"/>
                      <a:pt x="17823" y="2640"/>
                      <a:pt x="17790" y="3396"/>
                    </a:cubicBezTo>
                    <a:cubicBezTo>
                      <a:pt x="17774" y="3782"/>
                      <a:pt x="17694" y="4072"/>
                      <a:pt x="17581" y="4280"/>
                    </a:cubicBezTo>
                    <a:cubicBezTo>
                      <a:pt x="17481" y="4488"/>
                      <a:pt x="17321" y="4619"/>
                      <a:pt x="17166" y="4619"/>
                    </a:cubicBezTo>
                    <a:cubicBezTo>
                      <a:pt x="17020" y="4619"/>
                      <a:pt x="16878" y="4505"/>
                      <a:pt x="16793" y="4233"/>
                    </a:cubicBezTo>
                    <a:cubicBezTo>
                      <a:pt x="16697" y="3911"/>
                      <a:pt x="16697" y="3380"/>
                      <a:pt x="16761" y="2946"/>
                    </a:cubicBezTo>
                    <a:cubicBezTo>
                      <a:pt x="16824" y="2521"/>
                      <a:pt x="17025" y="2189"/>
                      <a:pt x="17334" y="2189"/>
                    </a:cubicBezTo>
                    <a:close/>
                    <a:moveTo>
                      <a:pt x="12401" y="5342"/>
                    </a:moveTo>
                    <a:lnTo>
                      <a:pt x="12401" y="5728"/>
                    </a:lnTo>
                    <a:cubicBezTo>
                      <a:pt x="12386" y="6356"/>
                      <a:pt x="12289" y="6903"/>
                      <a:pt x="12080" y="7064"/>
                    </a:cubicBezTo>
                    <a:cubicBezTo>
                      <a:pt x="11995" y="7130"/>
                      <a:pt x="11900" y="7161"/>
                      <a:pt x="11811" y="7161"/>
                    </a:cubicBezTo>
                    <a:cubicBezTo>
                      <a:pt x="11596" y="7161"/>
                      <a:pt x="11412" y="6979"/>
                      <a:pt x="11468" y="6661"/>
                    </a:cubicBezTo>
                    <a:cubicBezTo>
                      <a:pt x="11550" y="6259"/>
                      <a:pt x="11887" y="5841"/>
                      <a:pt x="12401" y="5342"/>
                    </a:cubicBezTo>
                    <a:close/>
                    <a:moveTo>
                      <a:pt x="5997" y="0"/>
                    </a:moveTo>
                    <a:cubicBezTo>
                      <a:pt x="5899" y="0"/>
                      <a:pt x="5851" y="55"/>
                      <a:pt x="5839" y="163"/>
                    </a:cubicBezTo>
                    <a:cubicBezTo>
                      <a:pt x="5823" y="388"/>
                      <a:pt x="5807" y="1048"/>
                      <a:pt x="5807" y="1048"/>
                    </a:cubicBezTo>
                    <a:cubicBezTo>
                      <a:pt x="5678" y="1048"/>
                      <a:pt x="5244" y="1031"/>
                      <a:pt x="5116" y="1031"/>
                    </a:cubicBezTo>
                    <a:cubicBezTo>
                      <a:pt x="4987" y="1031"/>
                      <a:pt x="4858" y="1546"/>
                      <a:pt x="5019" y="1546"/>
                    </a:cubicBezTo>
                    <a:cubicBezTo>
                      <a:pt x="5212" y="1563"/>
                      <a:pt x="5549" y="1563"/>
                      <a:pt x="5774" y="1578"/>
                    </a:cubicBezTo>
                    <a:cubicBezTo>
                      <a:pt x="5774" y="1578"/>
                      <a:pt x="5759" y="2736"/>
                      <a:pt x="5759" y="3090"/>
                    </a:cubicBezTo>
                    <a:lnTo>
                      <a:pt x="5759" y="3203"/>
                    </a:lnTo>
                    <a:cubicBezTo>
                      <a:pt x="5646" y="3847"/>
                      <a:pt x="5212" y="4184"/>
                      <a:pt x="5212" y="4184"/>
                    </a:cubicBezTo>
                    <a:cubicBezTo>
                      <a:pt x="5309" y="3766"/>
                      <a:pt x="5116" y="3444"/>
                      <a:pt x="4777" y="3187"/>
                    </a:cubicBezTo>
                    <a:cubicBezTo>
                      <a:pt x="4649" y="3090"/>
                      <a:pt x="4408" y="2897"/>
                      <a:pt x="4118" y="2689"/>
                    </a:cubicBezTo>
                    <a:cubicBezTo>
                      <a:pt x="4118" y="2689"/>
                      <a:pt x="4279" y="2528"/>
                      <a:pt x="4423" y="2221"/>
                    </a:cubicBezTo>
                    <a:cubicBezTo>
                      <a:pt x="4537" y="1996"/>
                      <a:pt x="4537" y="1739"/>
                      <a:pt x="4279" y="1675"/>
                    </a:cubicBezTo>
                    <a:cubicBezTo>
                      <a:pt x="4228" y="1662"/>
                      <a:pt x="4177" y="1656"/>
                      <a:pt x="4129" y="1656"/>
                    </a:cubicBezTo>
                    <a:cubicBezTo>
                      <a:pt x="3794" y="1656"/>
                      <a:pt x="3527" y="1925"/>
                      <a:pt x="3443" y="2206"/>
                    </a:cubicBezTo>
                    <a:cubicBezTo>
                      <a:pt x="3362" y="2447"/>
                      <a:pt x="3411" y="2640"/>
                      <a:pt x="3555" y="2833"/>
                    </a:cubicBezTo>
                    <a:cubicBezTo>
                      <a:pt x="3572" y="2833"/>
                      <a:pt x="3587" y="2849"/>
                      <a:pt x="3587" y="2865"/>
                    </a:cubicBezTo>
                    <a:cubicBezTo>
                      <a:pt x="3507" y="3042"/>
                      <a:pt x="3378" y="3283"/>
                      <a:pt x="3265" y="3476"/>
                    </a:cubicBezTo>
                    <a:cubicBezTo>
                      <a:pt x="2976" y="3991"/>
                      <a:pt x="2751" y="4394"/>
                      <a:pt x="2574" y="4394"/>
                    </a:cubicBezTo>
                    <a:cubicBezTo>
                      <a:pt x="2446" y="4394"/>
                      <a:pt x="2446" y="3975"/>
                      <a:pt x="2446" y="3589"/>
                    </a:cubicBezTo>
                    <a:cubicBezTo>
                      <a:pt x="2446" y="3251"/>
                      <a:pt x="2461" y="2753"/>
                      <a:pt x="2493" y="2238"/>
                    </a:cubicBezTo>
                    <a:cubicBezTo>
                      <a:pt x="2493" y="2061"/>
                      <a:pt x="2413" y="1964"/>
                      <a:pt x="2268" y="1884"/>
                    </a:cubicBezTo>
                    <a:cubicBezTo>
                      <a:pt x="2172" y="1820"/>
                      <a:pt x="1995" y="1723"/>
                      <a:pt x="1882" y="1723"/>
                    </a:cubicBezTo>
                    <a:cubicBezTo>
                      <a:pt x="1721" y="1723"/>
                      <a:pt x="1255" y="1739"/>
                      <a:pt x="805" y="3010"/>
                    </a:cubicBezTo>
                    <a:cubicBezTo>
                      <a:pt x="756" y="3171"/>
                      <a:pt x="644" y="3476"/>
                      <a:pt x="644" y="3476"/>
                    </a:cubicBezTo>
                    <a:lnTo>
                      <a:pt x="660" y="1932"/>
                    </a:lnTo>
                    <a:cubicBezTo>
                      <a:pt x="660" y="1900"/>
                      <a:pt x="644" y="1868"/>
                      <a:pt x="595" y="1835"/>
                    </a:cubicBezTo>
                    <a:cubicBezTo>
                      <a:pt x="515" y="1803"/>
                      <a:pt x="322" y="1723"/>
                      <a:pt x="145" y="1723"/>
                    </a:cubicBezTo>
                    <a:cubicBezTo>
                      <a:pt x="65" y="1723"/>
                      <a:pt x="16" y="1756"/>
                      <a:pt x="16" y="1835"/>
                    </a:cubicBezTo>
                    <a:lnTo>
                      <a:pt x="1" y="4233"/>
                    </a:lnTo>
                    <a:cubicBezTo>
                      <a:pt x="1" y="4426"/>
                      <a:pt x="1" y="4634"/>
                      <a:pt x="33" y="4731"/>
                    </a:cubicBezTo>
                    <a:cubicBezTo>
                      <a:pt x="48" y="4812"/>
                      <a:pt x="80" y="4891"/>
                      <a:pt x="113" y="4940"/>
                    </a:cubicBezTo>
                    <a:cubicBezTo>
                      <a:pt x="145" y="4988"/>
                      <a:pt x="194" y="5020"/>
                      <a:pt x="258" y="5037"/>
                    </a:cubicBezTo>
                    <a:cubicBezTo>
                      <a:pt x="284" y="5043"/>
                      <a:pt x="357" y="5052"/>
                      <a:pt x="436" y="5052"/>
                    </a:cubicBezTo>
                    <a:cubicBezTo>
                      <a:pt x="553" y="5052"/>
                      <a:pt x="682" y="5033"/>
                      <a:pt x="692" y="4956"/>
                    </a:cubicBezTo>
                    <a:cubicBezTo>
                      <a:pt x="708" y="4795"/>
                      <a:pt x="708" y="4619"/>
                      <a:pt x="885" y="3975"/>
                    </a:cubicBezTo>
                    <a:cubicBezTo>
                      <a:pt x="1174" y="2978"/>
                      <a:pt x="1545" y="2479"/>
                      <a:pt x="1721" y="2302"/>
                    </a:cubicBezTo>
                    <a:cubicBezTo>
                      <a:pt x="1736" y="2288"/>
                      <a:pt x="1750" y="2280"/>
                      <a:pt x="1762" y="2280"/>
                    </a:cubicBezTo>
                    <a:cubicBezTo>
                      <a:pt x="1776" y="2280"/>
                      <a:pt x="1785" y="2292"/>
                      <a:pt x="1785" y="2318"/>
                    </a:cubicBezTo>
                    <a:cubicBezTo>
                      <a:pt x="1785" y="2543"/>
                      <a:pt x="1753" y="3090"/>
                      <a:pt x="1738" y="3557"/>
                    </a:cubicBezTo>
                    <a:cubicBezTo>
                      <a:pt x="1689" y="4812"/>
                      <a:pt x="1914" y="5052"/>
                      <a:pt x="2253" y="5052"/>
                    </a:cubicBezTo>
                    <a:cubicBezTo>
                      <a:pt x="2493" y="5052"/>
                      <a:pt x="2847" y="4795"/>
                      <a:pt x="3218" y="4168"/>
                    </a:cubicBezTo>
                    <a:cubicBezTo>
                      <a:pt x="3458" y="3782"/>
                      <a:pt x="3683" y="3396"/>
                      <a:pt x="3844" y="3122"/>
                    </a:cubicBezTo>
                    <a:cubicBezTo>
                      <a:pt x="3958" y="3235"/>
                      <a:pt x="4086" y="3347"/>
                      <a:pt x="4215" y="3461"/>
                    </a:cubicBezTo>
                    <a:cubicBezTo>
                      <a:pt x="4520" y="3750"/>
                      <a:pt x="4616" y="4023"/>
                      <a:pt x="4552" y="4265"/>
                    </a:cubicBezTo>
                    <a:cubicBezTo>
                      <a:pt x="4518" y="4404"/>
                      <a:pt x="4409" y="4550"/>
                      <a:pt x="4224" y="4550"/>
                    </a:cubicBezTo>
                    <a:cubicBezTo>
                      <a:pt x="4152" y="4550"/>
                      <a:pt x="4068" y="4528"/>
                      <a:pt x="3973" y="4473"/>
                    </a:cubicBezTo>
                    <a:cubicBezTo>
                      <a:pt x="3876" y="4409"/>
                      <a:pt x="3844" y="4377"/>
                      <a:pt x="3748" y="4312"/>
                    </a:cubicBezTo>
                    <a:cubicBezTo>
                      <a:pt x="3722" y="4286"/>
                      <a:pt x="3685" y="4275"/>
                      <a:pt x="3650" y="4275"/>
                    </a:cubicBezTo>
                    <a:cubicBezTo>
                      <a:pt x="3621" y="4275"/>
                      <a:pt x="3593" y="4282"/>
                      <a:pt x="3572" y="4297"/>
                    </a:cubicBezTo>
                    <a:cubicBezTo>
                      <a:pt x="3443" y="4394"/>
                      <a:pt x="3362" y="4505"/>
                      <a:pt x="3330" y="4651"/>
                    </a:cubicBezTo>
                    <a:cubicBezTo>
                      <a:pt x="3297" y="4795"/>
                      <a:pt x="3426" y="4876"/>
                      <a:pt x="3587" y="4940"/>
                    </a:cubicBezTo>
                    <a:cubicBezTo>
                      <a:pt x="3716" y="5005"/>
                      <a:pt x="3990" y="5052"/>
                      <a:pt x="4166" y="5052"/>
                    </a:cubicBezTo>
                    <a:cubicBezTo>
                      <a:pt x="4194" y="5054"/>
                      <a:pt x="4222" y="5054"/>
                      <a:pt x="4249" y="5054"/>
                    </a:cubicBezTo>
                    <a:cubicBezTo>
                      <a:pt x="4888" y="5054"/>
                      <a:pt x="5420" y="4693"/>
                      <a:pt x="5774" y="3814"/>
                    </a:cubicBezTo>
                    <a:cubicBezTo>
                      <a:pt x="5856" y="4602"/>
                      <a:pt x="6145" y="5052"/>
                      <a:pt x="6643" y="5052"/>
                    </a:cubicBezTo>
                    <a:cubicBezTo>
                      <a:pt x="6981" y="5052"/>
                      <a:pt x="7319" y="4619"/>
                      <a:pt x="7479" y="4184"/>
                    </a:cubicBezTo>
                    <a:cubicBezTo>
                      <a:pt x="7512" y="4361"/>
                      <a:pt x="7576" y="4505"/>
                      <a:pt x="7657" y="4634"/>
                    </a:cubicBezTo>
                    <a:cubicBezTo>
                      <a:pt x="7835" y="4924"/>
                      <a:pt x="8096" y="5049"/>
                      <a:pt x="8361" y="5049"/>
                    </a:cubicBezTo>
                    <a:cubicBezTo>
                      <a:pt x="8670" y="5049"/>
                      <a:pt x="8986" y="4879"/>
                      <a:pt x="9184" y="4602"/>
                    </a:cubicBezTo>
                    <a:cubicBezTo>
                      <a:pt x="9298" y="4441"/>
                      <a:pt x="9330" y="4377"/>
                      <a:pt x="9330" y="4377"/>
                    </a:cubicBezTo>
                    <a:cubicBezTo>
                      <a:pt x="9377" y="4876"/>
                      <a:pt x="9780" y="5052"/>
                      <a:pt x="10005" y="5052"/>
                    </a:cubicBezTo>
                    <a:cubicBezTo>
                      <a:pt x="10263" y="5052"/>
                      <a:pt x="10520" y="4924"/>
                      <a:pt x="10713" y="4505"/>
                    </a:cubicBezTo>
                    <a:cubicBezTo>
                      <a:pt x="10729" y="4554"/>
                      <a:pt x="10761" y="4602"/>
                      <a:pt x="10777" y="4634"/>
                    </a:cubicBezTo>
                    <a:cubicBezTo>
                      <a:pt x="10963" y="4924"/>
                      <a:pt x="11224" y="5049"/>
                      <a:pt x="11488" y="5049"/>
                    </a:cubicBezTo>
                    <a:cubicBezTo>
                      <a:pt x="11795" y="5049"/>
                      <a:pt x="12106" y="4879"/>
                      <a:pt x="12305" y="4602"/>
                    </a:cubicBezTo>
                    <a:cubicBezTo>
                      <a:pt x="12322" y="4570"/>
                      <a:pt x="12337" y="4554"/>
                      <a:pt x="12354" y="4538"/>
                    </a:cubicBezTo>
                    <a:lnTo>
                      <a:pt x="12369" y="4859"/>
                    </a:lnTo>
                    <a:cubicBezTo>
                      <a:pt x="12369" y="4859"/>
                      <a:pt x="12144" y="5052"/>
                      <a:pt x="12015" y="5181"/>
                    </a:cubicBezTo>
                    <a:cubicBezTo>
                      <a:pt x="11436" y="5712"/>
                      <a:pt x="10986" y="6131"/>
                      <a:pt x="10954" y="6596"/>
                    </a:cubicBezTo>
                    <a:cubicBezTo>
                      <a:pt x="10906" y="7208"/>
                      <a:pt x="11404" y="7433"/>
                      <a:pt x="11775" y="7465"/>
                    </a:cubicBezTo>
                    <a:cubicBezTo>
                      <a:pt x="11799" y="7467"/>
                      <a:pt x="11824" y="7468"/>
                      <a:pt x="11848" y="7468"/>
                    </a:cubicBezTo>
                    <a:cubicBezTo>
                      <a:pt x="12203" y="7468"/>
                      <a:pt x="12511" y="7253"/>
                      <a:pt x="12708" y="6967"/>
                    </a:cubicBezTo>
                    <a:cubicBezTo>
                      <a:pt x="12901" y="6693"/>
                      <a:pt x="13013" y="6114"/>
                      <a:pt x="13013" y="5552"/>
                    </a:cubicBezTo>
                    <a:cubicBezTo>
                      <a:pt x="12997" y="5326"/>
                      <a:pt x="12997" y="5037"/>
                      <a:pt x="12997" y="4715"/>
                    </a:cubicBezTo>
                    <a:cubicBezTo>
                      <a:pt x="13206" y="4473"/>
                      <a:pt x="13431" y="4184"/>
                      <a:pt x="13641" y="3830"/>
                    </a:cubicBezTo>
                    <a:cubicBezTo>
                      <a:pt x="13881" y="3444"/>
                      <a:pt x="14123" y="2914"/>
                      <a:pt x="14252" y="2511"/>
                    </a:cubicBezTo>
                    <a:cubicBezTo>
                      <a:pt x="14252" y="2511"/>
                      <a:pt x="14352" y="2518"/>
                      <a:pt x="14485" y="2518"/>
                    </a:cubicBezTo>
                    <a:cubicBezTo>
                      <a:pt x="14552" y="2518"/>
                      <a:pt x="14627" y="2517"/>
                      <a:pt x="14702" y="2511"/>
                    </a:cubicBezTo>
                    <a:cubicBezTo>
                      <a:pt x="14721" y="2507"/>
                      <a:pt x="14736" y="2505"/>
                      <a:pt x="14748" y="2505"/>
                    </a:cubicBezTo>
                    <a:cubicBezTo>
                      <a:pt x="14788" y="2505"/>
                      <a:pt x="14795" y="2526"/>
                      <a:pt x="14782" y="2575"/>
                    </a:cubicBezTo>
                    <a:cubicBezTo>
                      <a:pt x="14766" y="2640"/>
                      <a:pt x="14492" y="3701"/>
                      <a:pt x="14750" y="4409"/>
                    </a:cubicBezTo>
                    <a:cubicBezTo>
                      <a:pt x="14911" y="4891"/>
                      <a:pt x="15297" y="5052"/>
                      <a:pt x="15539" y="5052"/>
                    </a:cubicBezTo>
                    <a:cubicBezTo>
                      <a:pt x="15811" y="5052"/>
                      <a:pt x="16069" y="4844"/>
                      <a:pt x="16197" y="4538"/>
                    </a:cubicBezTo>
                    <a:lnTo>
                      <a:pt x="16246" y="4634"/>
                    </a:lnTo>
                    <a:cubicBezTo>
                      <a:pt x="16432" y="4924"/>
                      <a:pt x="16693" y="5049"/>
                      <a:pt x="16956" y="5049"/>
                    </a:cubicBezTo>
                    <a:cubicBezTo>
                      <a:pt x="17264" y="5049"/>
                      <a:pt x="17575" y="4879"/>
                      <a:pt x="17774" y="4602"/>
                    </a:cubicBezTo>
                    <a:cubicBezTo>
                      <a:pt x="17870" y="4473"/>
                      <a:pt x="17919" y="4377"/>
                      <a:pt x="17919" y="4377"/>
                    </a:cubicBezTo>
                    <a:cubicBezTo>
                      <a:pt x="17999" y="4891"/>
                      <a:pt x="18402" y="5052"/>
                      <a:pt x="18627" y="5052"/>
                    </a:cubicBezTo>
                    <a:cubicBezTo>
                      <a:pt x="18867" y="5052"/>
                      <a:pt x="19093" y="4956"/>
                      <a:pt x="19270" y="4522"/>
                    </a:cubicBezTo>
                    <a:cubicBezTo>
                      <a:pt x="19286" y="4715"/>
                      <a:pt x="19286" y="4859"/>
                      <a:pt x="19318" y="4908"/>
                    </a:cubicBezTo>
                    <a:cubicBezTo>
                      <a:pt x="19318" y="4940"/>
                      <a:pt x="19382" y="4988"/>
                      <a:pt x="19431" y="5005"/>
                    </a:cubicBezTo>
                    <a:cubicBezTo>
                      <a:pt x="19527" y="5039"/>
                      <a:pt x="19623" y="5050"/>
                      <a:pt x="19707" y="5050"/>
                    </a:cubicBezTo>
                    <a:cubicBezTo>
                      <a:pt x="19822" y="5050"/>
                      <a:pt x="19915" y="5030"/>
                      <a:pt x="19961" y="5020"/>
                    </a:cubicBezTo>
                    <a:cubicBezTo>
                      <a:pt x="20010" y="5020"/>
                      <a:pt x="20058" y="4973"/>
                      <a:pt x="20074" y="4844"/>
                    </a:cubicBezTo>
                    <a:cubicBezTo>
                      <a:pt x="20090" y="4538"/>
                      <a:pt x="20074" y="4023"/>
                      <a:pt x="20171" y="3637"/>
                    </a:cubicBezTo>
                    <a:cubicBezTo>
                      <a:pt x="20332" y="2993"/>
                      <a:pt x="20476" y="2736"/>
                      <a:pt x="20540" y="2607"/>
                    </a:cubicBezTo>
                    <a:cubicBezTo>
                      <a:pt x="20566" y="2574"/>
                      <a:pt x="20587" y="2553"/>
                      <a:pt x="20601" y="2553"/>
                    </a:cubicBezTo>
                    <a:cubicBezTo>
                      <a:pt x="20614" y="2553"/>
                      <a:pt x="20621" y="2570"/>
                      <a:pt x="20621" y="2607"/>
                    </a:cubicBezTo>
                    <a:cubicBezTo>
                      <a:pt x="20637" y="2753"/>
                      <a:pt x="20637" y="3187"/>
                      <a:pt x="20701" y="3782"/>
                    </a:cubicBezTo>
                    <a:cubicBezTo>
                      <a:pt x="20750" y="4216"/>
                      <a:pt x="20798" y="4473"/>
                      <a:pt x="20847" y="4554"/>
                    </a:cubicBezTo>
                    <a:cubicBezTo>
                      <a:pt x="20975" y="4780"/>
                      <a:pt x="21136" y="4795"/>
                      <a:pt x="21280" y="4795"/>
                    </a:cubicBezTo>
                    <a:cubicBezTo>
                      <a:pt x="21361" y="4795"/>
                      <a:pt x="21538" y="4780"/>
                      <a:pt x="21522" y="4619"/>
                    </a:cubicBezTo>
                    <a:cubicBezTo>
                      <a:pt x="21505" y="4554"/>
                      <a:pt x="21522" y="4104"/>
                      <a:pt x="21683" y="3476"/>
                    </a:cubicBezTo>
                    <a:cubicBezTo>
                      <a:pt x="21779" y="3058"/>
                      <a:pt x="21956" y="2672"/>
                      <a:pt x="22005" y="2543"/>
                    </a:cubicBezTo>
                    <a:cubicBezTo>
                      <a:pt x="22017" y="2518"/>
                      <a:pt x="22025" y="2510"/>
                      <a:pt x="22030" y="2510"/>
                    </a:cubicBezTo>
                    <a:cubicBezTo>
                      <a:pt x="22037" y="2510"/>
                      <a:pt x="22037" y="2528"/>
                      <a:pt x="22037" y="2528"/>
                    </a:cubicBezTo>
                    <a:cubicBezTo>
                      <a:pt x="22037" y="2817"/>
                      <a:pt x="22005" y="3766"/>
                      <a:pt x="22117" y="4280"/>
                    </a:cubicBezTo>
                    <a:cubicBezTo>
                      <a:pt x="22277" y="4973"/>
                      <a:pt x="22745" y="5052"/>
                      <a:pt x="22905" y="5052"/>
                    </a:cubicBezTo>
                    <a:cubicBezTo>
                      <a:pt x="23243" y="5052"/>
                      <a:pt x="23517" y="4795"/>
                      <a:pt x="23613" y="4104"/>
                    </a:cubicBezTo>
                    <a:cubicBezTo>
                      <a:pt x="23629" y="3943"/>
                      <a:pt x="23596" y="3814"/>
                      <a:pt x="23500" y="3814"/>
                    </a:cubicBezTo>
                    <a:cubicBezTo>
                      <a:pt x="23420" y="3814"/>
                      <a:pt x="23388" y="3894"/>
                      <a:pt x="23356" y="4023"/>
                    </a:cubicBezTo>
                    <a:cubicBezTo>
                      <a:pt x="23259" y="4505"/>
                      <a:pt x="23146" y="4602"/>
                      <a:pt x="23002" y="4602"/>
                    </a:cubicBezTo>
                    <a:cubicBezTo>
                      <a:pt x="22856" y="4602"/>
                      <a:pt x="22712" y="4377"/>
                      <a:pt x="22680" y="3911"/>
                    </a:cubicBezTo>
                    <a:cubicBezTo>
                      <a:pt x="22648" y="3540"/>
                      <a:pt x="22648" y="2865"/>
                      <a:pt x="22696" y="2189"/>
                    </a:cubicBezTo>
                    <a:cubicBezTo>
                      <a:pt x="22696" y="2061"/>
                      <a:pt x="22663" y="1916"/>
                      <a:pt x="22294" y="1788"/>
                    </a:cubicBezTo>
                    <a:cubicBezTo>
                      <a:pt x="22220" y="1758"/>
                      <a:pt x="22128" y="1725"/>
                      <a:pt x="22039" y="1725"/>
                    </a:cubicBezTo>
                    <a:cubicBezTo>
                      <a:pt x="21937" y="1725"/>
                      <a:pt x="21840" y="1769"/>
                      <a:pt x="21779" y="1916"/>
                    </a:cubicBezTo>
                    <a:cubicBezTo>
                      <a:pt x="21458" y="2704"/>
                      <a:pt x="21329" y="3332"/>
                      <a:pt x="21297" y="3589"/>
                    </a:cubicBezTo>
                    <a:cubicBezTo>
                      <a:pt x="21297" y="3589"/>
                      <a:pt x="21293" y="3593"/>
                      <a:pt x="21289" y="3593"/>
                    </a:cubicBezTo>
                    <a:cubicBezTo>
                      <a:pt x="21285" y="3593"/>
                      <a:pt x="21280" y="3589"/>
                      <a:pt x="21280" y="3573"/>
                    </a:cubicBezTo>
                    <a:cubicBezTo>
                      <a:pt x="21265" y="3364"/>
                      <a:pt x="21216" y="2993"/>
                      <a:pt x="21216" y="2221"/>
                    </a:cubicBezTo>
                    <a:cubicBezTo>
                      <a:pt x="21216" y="2061"/>
                      <a:pt x="21184" y="1932"/>
                      <a:pt x="21007" y="1835"/>
                    </a:cubicBezTo>
                    <a:cubicBezTo>
                      <a:pt x="20943" y="1793"/>
                      <a:pt x="20772" y="1721"/>
                      <a:pt x="20631" y="1721"/>
                    </a:cubicBezTo>
                    <a:cubicBezTo>
                      <a:pt x="20561" y="1721"/>
                      <a:pt x="20498" y="1739"/>
                      <a:pt x="20460" y="1788"/>
                    </a:cubicBezTo>
                    <a:cubicBezTo>
                      <a:pt x="20347" y="1900"/>
                      <a:pt x="20235" y="2221"/>
                      <a:pt x="20107" y="2592"/>
                    </a:cubicBezTo>
                    <a:cubicBezTo>
                      <a:pt x="20010" y="2897"/>
                      <a:pt x="19946" y="3107"/>
                      <a:pt x="19946" y="3107"/>
                    </a:cubicBezTo>
                    <a:lnTo>
                      <a:pt x="19946" y="1981"/>
                    </a:lnTo>
                    <a:cubicBezTo>
                      <a:pt x="19946" y="1852"/>
                      <a:pt x="19865" y="1820"/>
                      <a:pt x="19833" y="1803"/>
                    </a:cubicBezTo>
                    <a:cubicBezTo>
                      <a:pt x="19721" y="1771"/>
                      <a:pt x="19511" y="1723"/>
                      <a:pt x="19414" y="1723"/>
                    </a:cubicBezTo>
                    <a:cubicBezTo>
                      <a:pt x="19302" y="1723"/>
                      <a:pt x="19270" y="1788"/>
                      <a:pt x="19270" y="1884"/>
                    </a:cubicBezTo>
                    <a:cubicBezTo>
                      <a:pt x="19270" y="1884"/>
                      <a:pt x="19253" y="2961"/>
                      <a:pt x="19253" y="3718"/>
                    </a:cubicBezTo>
                    <a:lnTo>
                      <a:pt x="19253" y="3830"/>
                    </a:lnTo>
                    <a:cubicBezTo>
                      <a:pt x="19189" y="4168"/>
                      <a:pt x="18996" y="4634"/>
                      <a:pt x="18771" y="4634"/>
                    </a:cubicBezTo>
                    <a:cubicBezTo>
                      <a:pt x="18546" y="4634"/>
                      <a:pt x="18449" y="4441"/>
                      <a:pt x="18449" y="3540"/>
                    </a:cubicBezTo>
                    <a:cubicBezTo>
                      <a:pt x="18449" y="3026"/>
                      <a:pt x="18466" y="2800"/>
                      <a:pt x="18466" y="2414"/>
                    </a:cubicBezTo>
                    <a:cubicBezTo>
                      <a:pt x="18481" y="2206"/>
                      <a:pt x="18481" y="2028"/>
                      <a:pt x="18481" y="1996"/>
                    </a:cubicBezTo>
                    <a:cubicBezTo>
                      <a:pt x="18481" y="1884"/>
                      <a:pt x="18273" y="1820"/>
                      <a:pt x="18192" y="1803"/>
                    </a:cubicBezTo>
                    <a:cubicBezTo>
                      <a:pt x="18095" y="1771"/>
                      <a:pt x="18016" y="1771"/>
                      <a:pt x="17951" y="1771"/>
                    </a:cubicBezTo>
                    <a:cubicBezTo>
                      <a:pt x="17855" y="1771"/>
                      <a:pt x="17790" y="1835"/>
                      <a:pt x="17790" y="1916"/>
                    </a:cubicBezTo>
                    <a:lnTo>
                      <a:pt x="17790" y="2045"/>
                    </a:lnTo>
                    <a:cubicBezTo>
                      <a:pt x="17677" y="1868"/>
                      <a:pt x="17484" y="1739"/>
                      <a:pt x="17372" y="1691"/>
                    </a:cubicBezTo>
                    <a:cubicBezTo>
                      <a:pt x="17292" y="1668"/>
                      <a:pt x="17210" y="1656"/>
                      <a:pt x="17129" y="1656"/>
                    </a:cubicBezTo>
                    <a:cubicBezTo>
                      <a:pt x="16871" y="1656"/>
                      <a:pt x="16619" y="1779"/>
                      <a:pt x="16423" y="2061"/>
                    </a:cubicBezTo>
                    <a:cubicBezTo>
                      <a:pt x="16214" y="2350"/>
                      <a:pt x="16085" y="2689"/>
                      <a:pt x="16037" y="3154"/>
                    </a:cubicBezTo>
                    <a:cubicBezTo>
                      <a:pt x="15989" y="3508"/>
                      <a:pt x="16004" y="3862"/>
                      <a:pt x="16069" y="4168"/>
                    </a:cubicBezTo>
                    <a:cubicBezTo>
                      <a:pt x="15989" y="4490"/>
                      <a:pt x="15844" y="4634"/>
                      <a:pt x="15683" y="4634"/>
                    </a:cubicBezTo>
                    <a:cubicBezTo>
                      <a:pt x="15457" y="4634"/>
                      <a:pt x="15297" y="4265"/>
                      <a:pt x="15313" y="3605"/>
                    </a:cubicBezTo>
                    <a:cubicBezTo>
                      <a:pt x="15329" y="3187"/>
                      <a:pt x="15410" y="2882"/>
                      <a:pt x="15506" y="2447"/>
                    </a:cubicBezTo>
                    <a:cubicBezTo>
                      <a:pt x="15539" y="2254"/>
                      <a:pt x="15506" y="2157"/>
                      <a:pt x="15425" y="2077"/>
                    </a:cubicBezTo>
                    <a:cubicBezTo>
                      <a:pt x="15381" y="2010"/>
                      <a:pt x="15290" y="1974"/>
                      <a:pt x="15164" y="1974"/>
                    </a:cubicBezTo>
                    <a:cubicBezTo>
                      <a:pt x="15107" y="1974"/>
                      <a:pt x="15044" y="1982"/>
                      <a:pt x="14975" y="1996"/>
                    </a:cubicBezTo>
                    <a:cubicBezTo>
                      <a:pt x="14799" y="2028"/>
                      <a:pt x="14573" y="2077"/>
                      <a:pt x="14364" y="2109"/>
                    </a:cubicBezTo>
                    <a:cubicBezTo>
                      <a:pt x="14364" y="2109"/>
                      <a:pt x="14380" y="2061"/>
                      <a:pt x="14380" y="1964"/>
                    </a:cubicBezTo>
                    <a:cubicBezTo>
                      <a:pt x="14420" y="1678"/>
                      <a:pt x="14241" y="1580"/>
                      <a:pt x="14056" y="1580"/>
                    </a:cubicBezTo>
                    <a:cubicBezTo>
                      <a:pt x="13940" y="1580"/>
                      <a:pt x="13821" y="1619"/>
                      <a:pt x="13753" y="1675"/>
                    </a:cubicBezTo>
                    <a:cubicBezTo>
                      <a:pt x="13656" y="1771"/>
                      <a:pt x="13592" y="1884"/>
                      <a:pt x="13576" y="2077"/>
                    </a:cubicBezTo>
                    <a:cubicBezTo>
                      <a:pt x="13527" y="2367"/>
                      <a:pt x="13785" y="2511"/>
                      <a:pt x="13785" y="2511"/>
                    </a:cubicBezTo>
                    <a:cubicBezTo>
                      <a:pt x="13688" y="2897"/>
                      <a:pt x="13495" y="3380"/>
                      <a:pt x="13287" y="3733"/>
                    </a:cubicBezTo>
                    <a:cubicBezTo>
                      <a:pt x="13173" y="3911"/>
                      <a:pt x="13094" y="4055"/>
                      <a:pt x="12980" y="4200"/>
                    </a:cubicBezTo>
                    <a:lnTo>
                      <a:pt x="12980" y="4040"/>
                    </a:lnTo>
                    <a:cubicBezTo>
                      <a:pt x="12980" y="3251"/>
                      <a:pt x="12997" y="2640"/>
                      <a:pt x="12997" y="2414"/>
                    </a:cubicBezTo>
                    <a:cubicBezTo>
                      <a:pt x="12997" y="2206"/>
                      <a:pt x="13013" y="2045"/>
                      <a:pt x="13013" y="1996"/>
                    </a:cubicBezTo>
                    <a:cubicBezTo>
                      <a:pt x="13013" y="1916"/>
                      <a:pt x="12965" y="1884"/>
                      <a:pt x="12852" y="1835"/>
                    </a:cubicBezTo>
                    <a:cubicBezTo>
                      <a:pt x="12772" y="1803"/>
                      <a:pt x="12659" y="1788"/>
                      <a:pt x="12547" y="1771"/>
                    </a:cubicBezTo>
                    <a:cubicBezTo>
                      <a:pt x="12535" y="1770"/>
                      <a:pt x="12523" y="1769"/>
                      <a:pt x="12512" y="1769"/>
                    </a:cubicBezTo>
                    <a:cubicBezTo>
                      <a:pt x="12389" y="1769"/>
                      <a:pt x="12322" y="1843"/>
                      <a:pt x="12322" y="1932"/>
                    </a:cubicBezTo>
                    <a:lnTo>
                      <a:pt x="12322" y="2045"/>
                    </a:lnTo>
                    <a:cubicBezTo>
                      <a:pt x="12208" y="1868"/>
                      <a:pt x="12015" y="1739"/>
                      <a:pt x="11887" y="1691"/>
                    </a:cubicBezTo>
                    <a:cubicBezTo>
                      <a:pt x="11810" y="1668"/>
                      <a:pt x="11732" y="1656"/>
                      <a:pt x="11653" y="1656"/>
                    </a:cubicBezTo>
                    <a:cubicBezTo>
                      <a:pt x="11402" y="1656"/>
                      <a:pt x="11150" y="1779"/>
                      <a:pt x="10954" y="2061"/>
                    </a:cubicBezTo>
                    <a:cubicBezTo>
                      <a:pt x="10729" y="2350"/>
                      <a:pt x="10600" y="2768"/>
                      <a:pt x="10568" y="3154"/>
                    </a:cubicBezTo>
                    <a:cubicBezTo>
                      <a:pt x="10520" y="3525"/>
                      <a:pt x="10536" y="3830"/>
                      <a:pt x="10584" y="4104"/>
                    </a:cubicBezTo>
                    <a:cubicBezTo>
                      <a:pt x="10520" y="4361"/>
                      <a:pt x="10375" y="4634"/>
                      <a:pt x="10198" y="4634"/>
                    </a:cubicBezTo>
                    <a:cubicBezTo>
                      <a:pt x="9973" y="4634"/>
                      <a:pt x="9860" y="4441"/>
                      <a:pt x="9860" y="3540"/>
                    </a:cubicBezTo>
                    <a:cubicBezTo>
                      <a:pt x="9860" y="3026"/>
                      <a:pt x="9877" y="2800"/>
                      <a:pt x="9877" y="2414"/>
                    </a:cubicBezTo>
                    <a:cubicBezTo>
                      <a:pt x="9877" y="2206"/>
                      <a:pt x="9892" y="2028"/>
                      <a:pt x="9892" y="1996"/>
                    </a:cubicBezTo>
                    <a:cubicBezTo>
                      <a:pt x="9892" y="1884"/>
                      <a:pt x="9684" y="1820"/>
                      <a:pt x="9587" y="1803"/>
                    </a:cubicBezTo>
                    <a:cubicBezTo>
                      <a:pt x="9491" y="1771"/>
                      <a:pt x="9410" y="1771"/>
                      <a:pt x="9345" y="1771"/>
                    </a:cubicBezTo>
                    <a:cubicBezTo>
                      <a:pt x="9266" y="1788"/>
                      <a:pt x="9201" y="1852"/>
                      <a:pt x="9201" y="1916"/>
                    </a:cubicBezTo>
                    <a:lnTo>
                      <a:pt x="9201" y="2045"/>
                    </a:lnTo>
                    <a:cubicBezTo>
                      <a:pt x="9088" y="1868"/>
                      <a:pt x="8895" y="1739"/>
                      <a:pt x="8766" y="1691"/>
                    </a:cubicBezTo>
                    <a:cubicBezTo>
                      <a:pt x="8690" y="1668"/>
                      <a:pt x="8611" y="1656"/>
                      <a:pt x="8532" y="1656"/>
                    </a:cubicBezTo>
                    <a:cubicBezTo>
                      <a:pt x="8281" y="1656"/>
                      <a:pt x="8026" y="1779"/>
                      <a:pt x="7818" y="2061"/>
                    </a:cubicBezTo>
                    <a:cubicBezTo>
                      <a:pt x="7657" y="2302"/>
                      <a:pt x="7512" y="2560"/>
                      <a:pt x="7432" y="3154"/>
                    </a:cubicBezTo>
                    <a:cubicBezTo>
                      <a:pt x="7415" y="3315"/>
                      <a:pt x="7415" y="3476"/>
                      <a:pt x="7415" y="3621"/>
                    </a:cubicBezTo>
                    <a:cubicBezTo>
                      <a:pt x="7335" y="4055"/>
                      <a:pt x="7029" y="4538"/>
                      <a:pt x="6788" y="4538"/>
                    </a:cubicBezTo>
                    <a:cubicBezTo>
                      <a:pt x="6643" y="4538"/>
                      <a:pt x="6499" y="4248"/>
                      <a:pt x="6499" y="3654"/>
                    </a:cubicBezTo>
                    <a:cubicBezTo>
                      <a:pt x="6499" y="2849"/>
                      <a:pt x="6547" y="1707"/>
                      <a:pt x="6563" y="1595"/>
                    </a:cubicBezTo>
                    <a:cubicBezTo>
                      <a:pt x="6563" y="1595"/>
                      <a:pt x="6868" y="1578"/>
                      <a:pt x="6933" y="1578"/>
                    </a:cubicBezTo>
                    <a:cubicBezTo>
                      <a:pt x="7040" y="1578"/>
                      <a:pt x="7140" y="1585"/>
                      <a:pt x="7257" y="1585"/>
                    </a:cubicBezTo>
                    <a:cubicBezTo>
                      <a:pt x="7315" y="1585"/>
                      <a:pt x="7378" y="1584"/>
                      <a:pt x="7447" y="1578"/>
                    </a:cubicBezTo>
                    <a:cubicBezTo>
                      <a:pt x="7544" y="1563"/>
                      <a:pt x="7657" y="1192"/>
                      <a:pt x="7544" y="1144"/>
                    </a:cubicBezTo>
                    <a:cubicBezTo>
                      <a:pt x="7496" y="1128"/>
                      <a:pt x="7142" y="1112"/>
                      <a:pt x="7014" y="1095"/>
                    </a:cubicBezTo>
                    <a:cubicBezTo>
                      <a:pt x="6900" y="1095"/>
                      <a:pt x="6563" y="1080"/>
                      <a:pt x="6563" y="1080"/>
                    </a:cubicBezTo>
                    <a:cubicBezTo>
                      <a:pt x="6563" y="1080"/>
                      <a:pt x="6595" y="323"/>
                      <a:pt x="6611" y="244"/>
                    </a:cubicBezTo>
                    <a:cubicBezTo>
                      <a:pt x="6611" y="163"/>
                      <a:pt x="6531" y="130"/>
                      <a:pt x="6482" y="115"/>
                    </a:cubicBezTo>
                    <a:cubicBezTo>
                      <a:pt x="6354" y="66"/>
                      <a:pt x="6242" y="34"/>
                      <a:pt x="6113" y="18"/>
                    </a:cubicBezTo>
                    <a:cubicBezTo>
                      <a:pt x="6068" y="6"/>
                      <a:pt x="6030" y="0"/>
                      <a:pt x="5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30"/>
            <p:cNvGrpSpPr/>
            <p:nvPr/>
          </p:nvGrpSpPr>
          <p:grpSpPr>
            <a:xfrm>
              <a:off x="-3629423" y="679726"/>
              <a:ext cx="1853353" cy="3784074"/>
              <a:chOff x="5746273" y="628276"/>
              <a:chExt cx="1994354" cy="4071962"/>
            </a:xfrm>
          </p:grpSpPr>
          <p:sp>
            <p:nvSpPr>
              <p:cNvPr id="277" name="Google Shape;277;p30"/>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5782412"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 name="Google Shape;297;p30"/>
          <p:cNvGrpSpPr/>
          <p:nvPr/>
        </p:nvGrpSpPr>
        <p:grpSpPr>
          <a:xfrm>
            <a:off x="5056389" y="323238"/>
            <a:ext cx="662151" cy="4493176"/>
            <a:chOff x="5056389" y="323238"/>
            <a:chExt cx="662151" cy="4493176"/>
          </a:xfrm>
        </p:grpSpPr>
        <p:grpSp>
          <p:nvGrpSpPr>
            <p:cNvPr id="298" name="Google Shape;298;p30"/>
            <p:cNvGrpSpPr/>
            <p:nvPr/>
          </p:nvGrpSpPr>
          <p:grpSpPr>
            <a:xfrm>
              <a:off x="5058293" y="1859452"/>
              <a:ext cx="658344" cy="658344"/>
              <a:chOff x="7928625" y="2245138"/>
              <a:chExt cx="597300" cy="597300"/>
            </a:xfrm>
          </p:grpSpPr>
          <p:sp>
            <p:nvSpPr>
              <p:cNvPr id="299" name="Google Shape;299;p30"/>
              <p:cNvSpPr/>
              <p:nvPr/>
            </p:nvSpPr>
            <p:spPr>
              <a:xfrm>
                <a:off x="7928625" y="2245138"/>
                <a:ext cx="597300" cy="59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8054443" y="2370761"/>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0"/>
            <p:cNvGrpSpPr/>
            <p:nvPr/>
          </p:nvGrpSpPr>
          <p:grpSpPr>
            <a:xfrm>
              <a:off x="5056389" y="323238"/>
              <a:ext cx="662151" cy="662151"/>
              <a:chOff x="7928625" y="3680700"/>
              <a:chExt cx="879000" cy="879000"/>
            </a:xfrm>
          </p:grpSpPr>
          <p:sp>
            <p:nvSpPr>
              <p:cNvPr id="302" name="Google Shape;302;p30"/>
              <p:cNvSpPr/>
              <p:nvPr/>
            </p:nvSpPr>
            <p:spPr>
              <a:xfrm>
                <a:off x="7928625" y="3680700"/>
                <a:ext cx="879000" cy="87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30"/>
              <p:cNvGrpSpPr/>
              <p:nvPr/>
            </p:nvGrpSpPr>
            <p:grpSpPr>
              <a:xfrm>
                <a:off x="8069479" y="3821884"/>
                <a:ext cx="597292" cy="596633"/>
                <a:chOff x="3303268" y="3817349"/>
                <a:chExt cx="346056" cy="345674"/>
              </a:xfrm>
            </p:grpSpPr>
            <p:sp>
              <p:nvSpPr>
                <p:cNvPr id="304" name="Google Shape;304;p3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 name="Google Shape;308;p30"/>
            <p:cNvGrpSpPr/>
            <p:nvPr/>
          </p:nvGrpSpPr>
          <p:grpSpPr>
            <a:xfrm>
              <a:off x="5058293" y="1093248"/>
              <a:ext cx="658344" cy="658344"/>
              <a:chOff x="4821763" y="2979500"/>
              <a:chExt cx="597300" cy="597300"/>
            </a:xfrm>
          </p:grpSpPr>
          <p:sp>
            <p:nvSpPr>
              <p:cNvPr id="309" name="Google Shape;309;p30"/>
              <p:cNvSpPr/>
              <p:nvPr/>
            </p:nvSpPr>
            <p:spPr>
              <a:xfrm>
                <a:off x="4821763" y="2979500"/>
                <a:ext cx="597300" cy="59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0"/>
              <p:cNvGrpSpPr/>
              <p:nvPr/>
            </p:nvGrpSpPr>
            <p:grpSpPr>
              <a:xfrm>
                <a:off x="4947385" y="3105313"/>
                <a:ext cx="346056" cy="345674"/>
                <a:chOff x="3752358" y="3817349"/>
                <a:chExt cx="346056" cy="345674"/>
              </a:xfrm>
            </p:grpSpPr>
            <p:sp>
              <p:nvSpPr>
                <p:cNvPr id="311" name="Google Shape;311;p3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 name="Google Shape;315;p30"/>
            <p:cNvGrpSpPr/>
            <p:nvPr/>
          </p:nvGrpSpPr>
          <p:grpSpPr>
            <a:xfrm>
              <a:off x="5058293" y="4158070"/>
              <a:ext cx="658344" cy="658344"/>
              <a:chOff x="4750238" y="629850"/>
              <a:chExt cx="597300" cy="597300"/>
            </a:xfrm>
          </p:grpSpPr>
          <p:sp>
            <p:nvSpPr>
              <p:cNvPr id="316" name="Google Shape;316;p30"/>
              <p:cNvSpPr/>
              <p:nvPr/>
            </p:nvSpPr>
            <p:spPr>
              <a:xfrm>
                <a:off x="4750238" y="629850"/>
                <a:ext cx="597300" cy="59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30"/>
              <p:cNvGrpSpPr/>
              <p:nvPr/>
            </p:nvGrpSpPr>
            <p:grpSpPr>
              <a:xfrm>
                <a:off x="4875876" y="755663"/>
                <a:ext cx="346024" cy="345674"/>
                <a:chOff x="4201447" y="3817349"/>
                <a:chExt cx="346024" cy="345674"/>
              </a:xfrm>
            </p:grpSpPr>
            <p:sp>
              <p:nvSpPr>
                <p:cNvPr id="318" name="Google Shape;318;p30"/>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 name="Google Shape;320;p30"/>
            <p:cNvGrpSpPr/>
            <p:nvPr/>
          </p:nvGrpSpPr>
          <p:grpSpPr>
            <a:xfrm>
              <a:off x="5058290" y="2625656"/>
              <a:ext cx="658350" cy="658350"/>
              <a:chOff x="7810124" y="497375"/>
              <a:chExt cx="997500" cy="997500"/>
            </a:xfrm>
          </p:grpSpPr>
          <p:sp>
            <p:nvSpPr>
              <p:cNvPr id="321" name="Google Shape;321;p30"/>
              <p:cNvSpPr/>
              <p:nvPr/>
            </p:nvSpPr>
            <p:spPr>
              <a:xfrm>
                <a:off x="7810124" y="497375"/>
                <a:ext cx="997500" cy="997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0"/>
              <p:cNvGrpSpPr/>
              <p:nvPr/>
            </p:nvGrpSpPr>
            <p:grpSpPr>
              <a:xfrm>
                <a:off x="7974290" y="661893"/>
                <a:ext cx="669168" cy="668464"/>
                <a:chOff x="2238181" y="4120624"/>
                <a:chExt cx="346056" cy="345674"/>
              </a:xfrm>
            </p:grpSpPr>
            <p:grpSp>
              <p:nvGrpSpPr>
                <p:cNvPr id="323" name="Google Shape;323;p30"/>
                <p:cNvGrpSpPr/>
                <p:nvPr/>
              </p:nvGrpSpPr>
              <p:grpSpPr>
                <a:xfrm>
                  <a:off x="2309155" y="4177413"/>
                  <a:ext cx="203862" cy="231903"/>
                  <a:chOff x="1512725" y="258500"/>
                  <a:chExt cx="4570900" cy="5199625"/>
                </a:xfrm>
              </p:grpSpPr>
              <p:sp>
                <p:nvSpPr>
                  <p:cNvPr id="324" name="Google Shape;324;p30"/>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0"/>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 name="Google Shape;327;p30"/>
            <p:cNvGrpSpPr/>
            <p:nvPr/>
          </p:nvGrpSpPr>
          <p:grpSpPr>
            <a:xfrm>
              <a:off x="5058293" y="3391866"/>
              <a:ext cx="658344" cy="658344"/>
              <a:chOff x="4892375" y="1804675"/>
              <a:chExt cx="597300" cy="597300"/>
            </a:xfrm>
          </p:grpSpPr>
          <p:sp>
            <p:nvSpPr>
              <p:cNvPr id="328" name="Google Shape;328;p30"/>
              <p:cNvSpPr/>
              <p:nvPr/>
            </p:nvSpPr>
            <p:spPr>
              <a:xfrm>
                <a:off x="4892375" y="1804675"/>
                <a:ext cx="597300" cy="59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30"/>
              <p:cNvGrpSpPr/>
              <p:nvPr/>
            </p:nvGrpSpPr>
            <p:grpSpPr>
              <a:xfrm>
                <a:off x="5018220" y="1930490"/>
                <a:ext cx="345642" cy="345674"/>
                <a:chOff x="5549861" y="3817349"/>
                <a:chExt cx="345642" cy="345674"/>
              </a:xfrm>
            </p:grpSpPr>
            <p:sp>
              <p:nvSpPr>
                <p:cNvPr id="330" name="Google Shape;330;p30"/>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 name="Picture Placeholder 3"/>
          <p:cNvPicPr>
            <a:picLocks noGrp="1" noChangeAspect="1"/>
          </p:cNvPicPr>
          <p:nvPr>
            <p:ph type="pic" idx="2"/>
          </p:nvPr>
        </p:nvPicPr>
        <p:blipFill>
          <a:blip r:embed="rId3">
            <a:extLst>
              <a:ext uri="{28A0092B-C50C-407E-A947-70E740481C1C}">
                <a14:useLocalDpi xmlns:a14="http://schemas.microsoft.com/office/drawing/2010/main" val="0"/>
              </a:ext>
            </a:extLst>
          </a:blip>
          <a:srcRect t="696" b="696"/>
          <a:stretch>
            <a:fillRect/>
          </a:stretch>
        </p:blipFill>
        <p:spPr>
          <a:ln>
            <a:solidFill>
              <a:schemeClr val="bg2"/>
            </a:solidFill>
          </a:ln>
        </p:spPr>
      </p:pic>
    </p:spTree>
    <p:extLst>
      <p:ext uri="{BB962C8B-B14F-4D97-AF65-F5344CB8AC3E}">
        <p14:creationId xmlns:p14="http://schemas.microsoft.com/office/powerpoint/2010/main" val="234684314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4"/>
          <p:cNvSpPr txBox="1">
            <a:spLocks noGrp="1"/>
          </p:cNvSpPr>
          <p:nvPr>
            <p:ph type="title"/>
          </p:nvPr>
        </p:nvSpPr>
        <p:spPr>
          <a:xfrm>
            <a:off x="5320250" y="2231887"/>
            <a:ext cx="3285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solidFill>
                <a:latin typeface="Sora ExtraBold"/>
                <a:ea typeface="Sora ExtraBold"/>
                <a:cs typeface="Sora ExtraBold"/>
                <a:sym typeface="Sora ExtraBold"/>
              </a:rPr>
              <a:t> Introduction</a:t>
            </a:r>
            <a:endParaRPr dirty="0">
              <a:solidFill>
                <a:schemeClr val="accent1"/>
              </a:solidFill>
              <a:latin typeface="Sora ExtraBold"/>
              <a:ea typeface="Sora ExtraBold"/>
              <a:cs typeface="Sora ExtraBold"/>
              <a:sym typeface="Sora ExtraBold"/>
            </a:endParaRPr>
          </a:p>
        </p:txBody>
      </p:sp>
      <p:grpSp>
        <p:nvGrpSpPr>
          <p:cNvPr id="382" name="Google Shape;382;p34"/>
          <p:cNvGrpSpPr/>
          <p:nvPr/>
        </p:nvGrpSpPr>
        <p:grpSpPr>
          <a:xfrm>
            <a:off x="1437102" y="679726"/>
            <a:ext cx="1853353" cy="3784074"/>
            <a:chOff x="-3629423" y="679726"/>
            <a:chExt cx="1853353" cy="3784074"/>
          </a:xfrm>
        </p:grpSpPr>
        <p:grpSp>
          <p:nvGrpSpPr>
            <p:cNvPr id="383" name="Google Shape;383;p34"/>
            <p:cNvGrpSpPr/>
            <p:nvPr/>
          </p:nvGrpSpPr>
          <p:grpSpPr>
            <a:xfrm>
              <a:off x="-3560710" y="707143"/>
              <a:ext cx="1715928" cy="3729316"/>
              <a:chOff x="-2516670" y="707143"/>
              <a:chExt cx="1715928" cy="3729316"/>
            </a:xfrm>
          </p:grpSpPr>
          <p:sp>
            <p:nvSpPr>
              <p:cNvPr id="384" name="Google Shape;384;p34"/>
              <p:cNvSpPr/>
              <p:nvPr/>
            </p:nvSpPr>
            <p:spPr>
              <a:xfrm>
                <a:off x="-2516670" y="707143"/>
                <a:ext cx="1715921" cy="3729316"/>
              </a:xfrm>
              <a:custGeom>
                <a:avLst/>
                <a:gdLst/>
                <a:ahLst/>
                <a:cxnLst/>
                <a:rect l="l" t="t" r="r" b="b"/>
                <a:pathLst>
                  <a:path w="102300" h="187695" extrusionOk="0">
                    <a:moveTo>
                      <a:pt x="11099" y="1"/>
                    </a:moveTo>
                    <a:cubicBezTo>
                      <a:pt x="4955" y="1"/>
                      <a:pt x="1" y="4360"/>
                      <a:pt x="16" y="9748"/>
                    </a:cubicBezTo>
                    <a:lnTo>
                      <a:pt x="580" y="178011"/>
                    </a:lnTo>
                    <a:cubicBezTo>
                      <a:pt x="595" y="183367"/>
                      <a:pt x="5549" y="187695"/>
                      <a:pt x="11661" y="187695"/>
                    </a:cubicBezTo>
                    <a:lnTo>
                      <a:pt x="91216" y="187695"/>
                    </a:lnTo>
                    <a:cubicBezTo>
                      <a:pt x="97329" y="187695"/>
                      <a:pt x="102299" y="183352"/>
                      <a:pt x="102299" y="177979"/>
                    </a:cubicBezTo>
                    <a:lnTo>
                      <a:pt x="102299" y="9716"/>
                    </a:lnTo>
                    <a:cubicBezTo>
                      <a:pt x="102299" y="4343"/>
                      <a:pt x="97329" y="1"/>
                      <a:pt x="91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2505513" y="4027512"/>
                <a:ext cx="1704771"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2404823" y="3129620"/>
                <a:ext cx="126160" cy="102522"/>
              </a:xfrm>
              <a:custGeom>
                <a:avLst/>
                <a:gdLst/>
                <a:ahLst/>
                <a:cxnLst/>
                <a:rect l="l" t="t" r="r" b="b"/>
                <a:pathLst>
                  <a:path w="6676" h="5550" extrusionOk="0">
                    <a:moveTo>
                      <a:pt x="1978" y="0"/>
                    </a:moveTo>
                    <a:cubicBezTo>
                      <a:pt x="1689" y="0"/>
                      <a:pt x="1384" y="80"/>
                      <a:pt x="1110" y="258"/>
                    </a:cubicBezTo>
                    <a:cubicBezTo>
                      <a:pt x="273" y="805"/>
                      <a:pt x="1" y="1995"/>
                      <a:pt x="483" y="2928"/>
                    </a:cubicBezTo>
                    <a:cubicBezTo>
                      <a:pt x="869" y="3700"/>
                      <a:pt x="2525" y="5019"/>
                      <a:pt x="3121" y="5469"/>
                    </a:cubicBezTo>
                    <a:cubicBezTo>
                      <a:pt x="3185" y="5534"/>
                      <a:pt x="3265" y="5549"/>
                      <a:pt x="3346" y="5549"/>
                    </a:cubicBezTo>
                    <a:cubicBezTo>
                      <a:pt x="3411" y="5549"/>
                      <a:pt x="3490" y="5534"/>
                      <a:pt x="3555" y="5469"/>
                    </a:cubicBezTo>
                    <a:cubicBezTo>
                      <a:pt x="4151" y="5019"/>
                      <a:pt x="5807" y="3700"/>
                      <a:pt x="6209" y="2928"/>
                    </a:cubicBezTo>
                    <a:cubicBezTo>
                      <a:pt x="6675" y="1995"/>
                      <a:pt x="6402" y="805"/>
                      <a:pt x="5566" y="258"/>
                    </a:cubicBezTo>
                    <a:cubicBezTo>
                      <a:pt x="5292" y="80"/>
                      <a:pt x="4987" y="0"/>
                      <a:pt x="4697" y="0"/>
                    </a:cubicBezTo>
                    <a:cubicBezTo>
                      <a:pt x="4183" y="0"/>
                      <a:pt x="3683" y="258"/>
                      <a:pt x="3346" y="724"/>
                    </a:cubicBezTo>
                    <a:cubicBezTo>
                      <a:pt x="3008" y="258"/>
                      <a:pt x="2493" y="0"/>
                      <a:pt x="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4"/>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1907006" y="3480653"/>
                <a:ext cx="46620" cy="31976"/>
              </a:xfrm>
              <a:custGeom>
                <a:avLst/>
                <a:gdLst/>
                <a:ahLst/>
                <a:cxnLst/>
                <a:rect l="l" t="t" r="r" b="b"/>
                <a:pathLst>
                  <a:path w="2467" h="1731" extrusionOk="0">
                    <a:moveTo>
                      <a:pt x="822"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3" y="557"/>
                      <a:pt x="1093" y="720"/>
                    </a:cubicBezTo>
                    <a:lnTo>
                      <a:pt x="1093" y="1730"/>
                    </a:lnTo>
                    <a:lnTo>
                      <a:pt x="1372" y="1730"/>
                    </a:lnTo>
                    <a:lnTo>
                      <a:pt x="1372" y="775"/>
                    </a:lnTo>
                    <a:cubicBezTo>
                      <a:pt x="1372" y="611"/>
                      <a:pt x="1415" y="481"/>
                      <a:pt x="1497" y="385"/>
                    </a:cubicBezTo>
                    <a:cubicBezTo>
                      <a:pt x="1581" y="289"/>
                      <a:pt x="1695" y="241"/>
                      <a:pt x="1838" y="241"/>
                    </a:cubicBezTo>
                    <a:cubicBezTo>
                      <a:pt x="1957" y="241"/>
                      <a:pt x="2044" y="281"/>
                      <a:pt x="2101" y="360"/>
                    </a:cubicBezTo>
                    <a:cubicBezTo>
                      <a:pt x="2159" y="438"/>
                      <a:pt x="2187" y="558"/>
                      <a:pt x="2187" y="720"/>
                    </a:cubicBezTo>
                    <a:lnTo>
                      <a:pt x="2187" y="1730"/>
                    </a:lnTo>
                    <a:lnTo>
                      <a:pt x="2466" y="1730"/>
                    </a:lnTo>
                    <a:lnTo>
                      <a:pt x="2466" y="711"/>
                    </a:lnTo>
                    <a:cubicBezTo>
                      <a:pt x="2466" y="483"/>
                      <a:pt x="2418" y="308"/>
                      <a:pt x="2322" y="186"/>
                    </a:cubicBezTo>
                    <a:cubicBezTo>
                      <a:pt x="2227" y="62"/>
                      <a:pt x="2092" y="1"/>
                      <a:pt x="1915" y="1"/>
                    </a:cubicBezTo>
                    <a:cubicBezTo>
                      <a:pt x="1784" y="1"/>
                      <a:pt x="1671" y="30"/>
                      <a:pt x="1574" y="89"/>
                    </a:cubicBezTo>
                    <a:cubicBezTo>
                      <a:pt x="1478" y="149"/>
                      <a:pt x="1395" y="241"/>
                      <a:pt x="1326" y="365"/>
                    </a:cubicBezTo>
                    <a:cubicBezTo>
                      <a:pt x="1285" y="246"/>
                      <a:pt x="1220" y="156"/>
                      <a:pt x="1134" y="95"/>
                    </a:cubicBezTo>
                    <a:cubicBezTo>
                      <a:pt x="1049" y="32"/>
                      <a:pt x="945"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1574108" y="3172994"/>
                <a:ext cx="24945" cy="24384"/>
              </a:xfrm>
              <a:custGeom>
                <a:avLst/>
                <a:gdLst/>
                <a:ahLst/>
                <a:cxnLst/>
                <a:rect l="l" t="t" r="r" b="b"/>
                <a:pathLst>
                  <a:path w="1320" h="1320" extrusionOk="0">
                    <a:moveTo>
                      <a:pt x="661" y="1"/>
                    </a:moveTo>
                    <a:cubicBezTo>
                      <a:pt x="290" y="1"/>
                      <a:pt x="1" y="306"/>
                      <a:pt x="1" y="660"/>
                    </a:cubicBezTo>
                    <a:cubicBezTo>
                      <a:pt x="1" y="1030"/>
                      <a:pt x="290" y="1320"/>
                      <a:pt x="661" y="1320"/>
                    </a:cubicBezTo>
                    <a:cubicBezTo>
                      <a:pt x="1015" y="1320"/>
                      <a:pt x="1320" y="1030"/>
                      <a:pt x="1320" y="660"/>
                    </a:cubicBezTo>
                    <a:cubicBezTo>
                      <a:pt x="1320" y="306"/>
                      <a:pt x="1015"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2416974" y="1185224"/>
                <a:ext cx="155942" cy="152435"/>
              </a:xfrm>
              <a:custGeom>
                <a:avLst/>
                <a:gdLst/>
                <a:ahLst/>
                <a:cxnLst/>
                <a:rect l="l" t="t" r="r" b="b"/>
                <a:pathLst>
                  <a:path w="8252" h="8252" extrusionOk="0">
                    <a:moveTo>
                      <a:pt x="4133" y="1"/>
                    </a:moveTo>
                    <a:cubicBezTo>
                      <a:pt x="1849" y="1"/>
                      <a:pt x="0" y="1850"/>
                      <a:pt x="0" y="4118"/>
                    </a:cubicBezTo>
                    <a:cubicBezTo>
                      <a:pt x="0" y="6402"/>
                      <a:pt x="1849" y="8251"/>
                      <a:pt x="4133" y="8251"/>
                    </a:cubicBezTo>
                    <a:cubicBezTo>
                      <a:pt x="6417" y="8251"/>
                      <a:pt x="8251" y="6402"/>
                      <a:pt x="8251" y="4118"/>
                    </a:cubicBezTo>
                    <a:cubicBezTo>
                      <a:pt x="8251" y="1850"/>
                      <a:pt x="6417" y="1"/>
                      <a:pt x="4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2115502" y="1254569"/>
                <a:ext cx="26400" cy="31440"/>
              </a:xfrm>
              <a:custGeom>
                <a:avLst/>
                <a:gdLst/>
                <a:ahLst/>
                <a:cxnLst/>
                <a:rect l="l" t="t" r="r" b="b"/>
                <a:pathLst>
                  <a:path w="1397" h="1702" extrusionOk="0">
                    <a:moveTo>
                      <a:pt x="736" y="0"/>
                    </a:moveTo>
                    <a:cubicBezTo>
                      <a:pt x="546" y="0"/>
                      <a:pt x="389" y="45"/>
                      <a:pt x="266" y="135"/>
                    </a:cubicBezTo>
                    <a:cubicBezTo>
                      <a:pt x="142" y="227"/>
                      <a:pt x="81" y="354"/>
                      <a:pt x="81" y="519"/>
                    </a:cubicBezTo>
                    <a:cubicBezTo>
                      <a:pt x="81" y="626"/>
                      <a:pt x="108" y="713"/>
                      <a:pt x="162" y="781"/>
                    </a:cubicBezTo>
                    <a:cubicBezTo>
                      <a:pt x="214" y="847"/>
                      <a:pt x="279" y="896"/>
                      <a:pt x="353" y="929"/>
                    </a:cubicBezTo>
                    <a:cubicBezTo>
                      <a:pt x="429" y="963"/>
                      <a:pt x="523" y="995"/>
                      <a:pt x="636" y="1028"/>
                    </a:cubicBezTo>
                    <a:cubicBezTo>
                      <a:pt x="745" y="1059"/>
                      <a:pt x="822" y="1087"/>
                      <a:pt x="868" y="1114"/>
                    </a:cubicBezTo>
                    <a:cubicBezTo>
                      <a:pt x="918" y="1142"/>
                      <a:pt x="943" y="1179"/>
                      <a:pt x="943" y="1225"/>
                    </a:cubicBezTo>
                    <a:cubicBezTo>
                      <a:pt x="943" y="1269"/>
                      <a:pt x="923" y="1302"/>
                      <a:pt x="884" y="1324"/>
                    </a:cubicBezTo>
                    <a:cubicBezTo>
                      <a:pt x="847" y="1345"/>
                      <a:pt x="796" y="1355"/>
                      <a:pt x="733" y="1355"/>
                    </a:cubicBezTo>
                    <a:cubicBezTo>
                      <a:pt x="640" y="1355"/>
                      <a:pt x="541" y="1338"/>
                      <a:pt x="436" y="1302"/>
                    </a:cubicBezTo>
                    <a:cubicBezTo>
                      <a:pt x="333" y="1266"/>
                      <a:pt x="240" y="1215"/>
                      <a:pt x="155" y="1148"/>
                    </a:cubicBezTo>
                    <a:lnTo>
                      <a:pt x="1" y="1470"/>
                    </a:lnTo>
                    <a:cubicBezTo>
                      <a:pt x="93" y="1544"/>
                      <a:pt x="203" y="1601"/>
                      <a:pt x="328" y="1642"/>
                    </a:cubicBezTo>
                    <a:cubicBezTo>
                      <a:pt x="454" y="1682"/>
                      <a:pt x="585" y="1701"/>
                      <a:pt x="720" y="1701"/>
                    </a:cubicBezTo>
                    <a:cubicBezTo>
                      <a:pt x="918" y="1701"/>
                      <a:pt x="1079" y="1656"/>
                      <a:pt x="1205" y="1565"/>
                    </a:cubicBezTo>
                    <a:cubicBezTo>
                      <a:pt x="1333" y="1472"/>
                      <a:pt x="1397" y="1344"/>
                      <a:pt x="1397" y="1179"/>
                    </a:cubicBezTo>
                    <a:cubicBezTo>
                      <a:pt x="1397" y="1071"/>
                      <a:pt x="1369" y="983"/>
                      <a:pt x="1313" y="916"/>
                    </a:cubicBezTo>
                    <a:cubicBezTo>
                      <a:pt x="1258" y="849"/>
                      <a:pt x="1192" y="798"/>
                      <a:pt x="1115" y="766"/>
                    </a:cubicBezTo>
                    <a:cubicBezTo>
                      <a:pt x="1039" y="730"/>
                      <a:pt x="943" y="695"/>
                      <a:pt x="826" y="660"/>
                    </a:cubicBezTo>
                    <a:cubicBezTo>
                      <a:pt x="719" y="629"/>
                      <a:pt x="642" y="602"/>
                      <a:pt x="594" y="577"/>
                    </a:cubicBezTo>
                    <a:cubicBezTo>
                      <a:pt x="546" y="552"/>
                      <a:pt x="523" y="517"/>
                      <a:pt x="523" y="472"/>
                    </a:cubicBezTo>
                    <a:cubicBezTo>
                      <a:pt x="523" y="431"/>
                      <a:pt x="540" y="400"/>
                      <a:pt x="575" y="380"/>
                    </a:cubicBezTo>
                    <a:cubicBezTo>
                      <a:pt x="611" y="359"/>
                      <a:pt x="657" y="349"/>
                      <a:pt x="714" y="349"/>
                    </a:cubicBezTo>
                    <a:cubicBezTo>
                      <a:pt x="784" y="349"/>
                      <a:pt x="863" y="363"/>
                      <a:pt x="952" y="391"/>
                    </a:cubicBezTo>
                    <a:cubicBezTo>
                      <a:pt x="1041" y="418"/>
                      <a:pt x="1131" y="458"/>
                      <a:pt x="1221" y="510"/>
                    </a:cubicBezTo>
                    <a:lnTo>
                      <a:pt x="1384" y="185"/>
                    </a:lnTo>
                    <a:cubicBezTo>
                      <a:pt x="1291" y="125"/>
                      <a:pt x="1188" y="80"/>
                      <a:pt x="1075" y="49"/>
                    </a:cubicBezTo>
                    <a:cubicBezTo>
                      <a:pt x="962" y="16"/>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1979593" y="1254606"/>
                <a:ext cx="29499" cy="31440"/>
              </a:xfrm>
              <a:custGeom>
                <a:avLst/>
                <a:gdLst/>
                <a:ahLst/>
                <a:cxnLst/>
                <a:rect l="l" t="t" r="r" b="b"/>
                <a:pathLst>
                  <a:path w="1561" h="1702" extrusionOk="0">
                    <a:moveTo>
                      <a:pt x="1091" y="965"/>
                    </a:moveTo>
                    <a:lnTo>
                      <a:pt x="1091" y="1112"/>
                    </a:lnTo>
                    <a:cubicBezTo>
                      <a:pt x="1076" y="1185"/>
                      <a:pt x="1034" y="1244"/>
                      <a:pt x="962" y="1291"/>
                    </a:cubicBezTo>
                    <a:cubicBezTo>
                      <a:pt x="890" y="1339"/>
                      <a:pt x="804" y="1362"/>
                      <a:pt x="705" y="1362"/>
                    </a:cubicBezTo>
                    <a:cubicBezTo>
                      <a:pt x="625" y="1362"/>
                      <a:pt x="560" y="1344"/>
                      <a:pt x="514" y="1307"/>
                    </a:cubicBezTo>
                    <a:cubicBezTo>
                      <a:pt x="468" y="1268"/>
                      <a:pt x="446" y="1217"/>
                      <a:pt x="446" y="1152"/>
                    </a:cubicBezTo>
                    <a:cubicBezTo>
                      <a:pt x="446" y="1087"/>
                      <a:pt x="468" y="1039"/>
                      <a:pt x="510" y="1011"/>
                    </a:cubicBezTo>
                    <a:cubicBezTo>
                      <a:pt x="555" y="980"/>
                      <a:pt x="625" y="965"/>
                      <a:pt x="717" y="965"/>
                    </a:cubicBezTo>
                    <a:close/>
                    <a:moveTo>
                      <a:pt x="854" y="1"/>
                    </a:moveTo>
                    <a:cubicBezTo>
                      <a:pt x="715" y="1"/>
                      <a:pt x="589" y="16"/>
                      <a:pt x="473" y="47"/>
                    </a:cubicBezTo>
                    <a:cubicBezTo>
                      <a:pt x="358" y="78"/>
                      <a:pt x="235" y="127"/>
                      <a:pt x="102" y="192"/>
                    </a:cubicBezTo>
                    <a:lnTo>
                      <a:pt x="252" y="519"/>
                    </a:lnTo>
                    <a:cubicBezTo>
                      <a:pt x="427" y="423"/>
                      <a:pt x="591" y="374"/>
                      <a:pt x="746" y="374"/>
                    </a:cubicBezTo>
                    <a:cubicBezTo>
                      <a:pt x="859" y="374"/>
                      <a:pt x="944" y="400"/>
                      <a:pt x="1002" y="449"/>
                    </a:cubicBezTo>
                    <a:cubicBezTo>
                      <a:pt x="1061" y="496"/>
                      <a:pt x="1091" y="564"/>
                      <a:pt x="1091" y="652"/>
                    </a:cubicBezTo>
                    <a:lnTo>
                      <a:pt x="1091" y="683"/>
                    </a:lnTo>
                    <a:lnTo>
                      <a:pt x="634" y="683"/>
                    </a:lnTo>
                    <a:cubicBezTo>
                      <a:pt x="432" y="685"/>
                      <a:pt x="276" y="730"/>
                      <a:pt x="164" y="819"/>
                    </a:cubicBezTo>
                    <a:cubicBezTo>
                      <a:pt x="56" y="905"/>
                      <a:pt x="1" y="1028"/>
                      <a:pt x="1" y="1183"/>
                    </a:cubicBezTo>
                    <a:cubicBezTo>
                      <a:pt x="1" y="1338"/>
                      <a:pt x="52" y="1464"/>
                      <a:pt x="155" y="1560"/>
                    </a:cubicBezTo>
                    <a:cubicBezTo>
                      <a:pt x="258" y="1656"/>
                      <a:pt x="397" y="1702"/>
                      <a:pt x="572" y="1702"/>
                    </a:cubicBezTo>
                    <a:cubicBezTo>
                      <a:pt x="688" y="1702"/>
                      <a:pt x="789" y="1684"/>
                      <a:pt x="878" y="1647"/>
                    </a:cubicBezTo>
                    <a:cubicBezTo>
                      <a:pt x="967" y="1609"/>
                      <a:pt x="1039" y="1556"/>
                      <a:pt x="1094" y="1486"/>
                    </a:cubicBezTo>
                    <a:lnTo>
                      <a:pt x="1094" y="1681"/>
                    </a:lnTo>
                    <a:lnTo>
                      <a:pt x="1560" y="1681"/>
                    </a:lnTo>
                    <a:lnTo>
                      <a:pt x="1558" y="596"/>
                    </a:lnTo>
                    <a:cubicBezTo>
                      <a:pt x="1555" y="410"/>
                      <a:pt x="1492" y="263"/>
                      <a:pt x="1369" y="158"/>
                    </a:cubicBezTo>
                    <a:cubicBezTo>
                      <a:pt x="1248" y="53"/>
                      <a:pt x="1075"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1909059" y="962527"/>
                <a:ext cx="42652" cy="104647"/>
              </a:xfrm>
              <a:custGeom>
                <a:avLst/>
                <a:gdLst/>
                <a:ahLst/>
                <a:cxnLst/>
                <a:rect l="l" t="t" r="r" b="b"/>
                <a:pathLst>
                  <a:path w="2257" h="5665" extrusionOk="0">
                    <a:moveTo>
                      <a:pt x="1668" y="0"/>
                    </a:moveTo>
                    <a:cubicBezTo>
                      <a:pt x="1617" y="0"/>
                      <a:pt x="1571" y="6"/>
                      <a:pt x="1532" y="20"/>
                    </a:cubicBezTo>
                    <a:cubicBezTo>
                      <a:pt x="1002" y="246"/>
                      <a:pt x="406" y="889"/>
                      <a:pt x="213" y="1693"/>
                    </a:cubicBezTo>
                    <a:cubicBezTo>
                      <a:pt x="1" y="2587"/>
                      <a:pt x="753" y="3018"/>
                      <a:pt x="987" y="3018"/>
                    </a:cubicBezTo>
                    <a:cubicBezTo>
                      <a:pt x="1018" y="3018"/>
                      <a:pt x="1040" y="3011"/>
                      <a:pt x="1049" y="2995"/>
                    </a:cubicBezTo>
                    <a:cubicBezTo>
                      <a:pt x="1146" y="2819"/>
                      <a:pt x="873" y="2770"/>
                      <a:pt x="809" y="2240"/>
                    </a:cubicBezTo>
                    <a:cubicBezTo>
                      <a:pt x="745" y="1565"/>
                      <a:pt x="1049" y="808"/>
                      <a:pt x="1452" y="471"/>
                    </a:cubicBezTo>
                    <a:cubicBezTo>
                      <a:pt x="1469" y="457"/>
                      <a:pt x="1482" y="451"/>
                      <a:pt x="1491" y="451"/>
                    </a:cubicBezTo>
                    <a:cubicBezTo>
                      <a:pt x="1526" y="451"/>
                      <a:pt x="1517" y="537"/>
                      <a:pt x="1517" y="664"/>
                    </a:cubicBezTo>
                    <a:cubicBezTo>
                      <a:pt x="1517" y="937"/>
                      <a:pt x="1500" y="3495"/>
                      <a:pt x="1500" y="4025"/>
                    </a:cubicBezTo>
                    <a:cubicBezTo>
                      <a:pt x="1500" y="4749"/>
                      <a:pt x="1484" y="4975"/>
                      <a:pt x="1420" y="5200"/>
                    </a:cubicBezTo>
                    <a:cubicBezTo>
                      <a:pt x="1371" y="5425"/>
                      <a:pt x="1275" y="5586"/>
                      <a:pt x="1356" y="5650"/>
                    </a:cubicBezTo>
                    <a:cubicBezTo>
                      <a:pt x="1365" y="5660"/>
                      <a:pt x="1381" y="5664"/>
                      <a:pt x="1400" y="5664"/>
                    </a:cubicBezTo>
                    <a:cubicBezTo>
                      <a:pt x="1513" y="5664"/>
                      <a:pt x="1768" y="5515"/>
                      <a:pt x="1918" y="5296"/>
                    </a:cubicBezTo>
                    <a:cubicBezTo>
                      <a:pt x="2143" y="4990"/>
                      <a:pt x="2208" y="4621"/>
                      <a:pt x="2224" y="4235"/>
                    </a:cubicBezTo>
                    <a:cubicBezTo>
                      <a:pt x="2240" y="3752"/>
                      <a:pt x="2240" y="2980"/>
                      <a:pt x="2240" y="2545"/>
                    </a:cubicBezTo>
                    <a:cubicBezTo>
                      <a:pt x="2240" y="2159"/>
                      <a:pt x="2256" y="986"/>
                      <a:pt x="2240" y="278"/>
                    </a:cubicBezTo>
                    <a:cubicBezTo>
                      <a:pt x="2240" y="145"/>
                      <a:pt x="190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1854879" y="962563"/>
                <a:ext cx="446529" cy="137971"/>
              </a:xfrm>
              <a:custGeom>
                <a:avLst/>
                <a:gdLst/>
                <a:ahLst/>
                <a:cxnLst/>
                <a:rect l="l" t="t" r="r" b="b"/>
                <a:pathLst>
                  <a:path w="23629" h="7469" extrusionOk="0">
                    <a:moveTo>
                      <a:pt x="8744" y="2189"/>
                    </a:moveTo>
                    <a:cubicBezTo>
                      <a:pt x="8751" y="2189"/>
                      <a:pt x="8759" y="2189"/>
                      <a:pt x="8766" y="2189"/>
                    </a:cubicBezTo>
                    <a:cubicBezTo>
                      <a:pt x="9072" y="2221"/>
                      <a:pt x="9233" y="2640"/>
                      <a:pt x="9201" y="3396"/>
                    </a:cubicBezTo>
                    <a:cubicBezTo>
                      <a:pt x="9169" y="3750"/>
                      <a:pt x="9105" y="4055"/>
                      <a:pt x="8991" y="4280"/>
                    </a:cubicBezTo>
                    <a:cubicBezTo>
                      <a:pt x="8883" y="4481"/>
                      <a:pt x="8721" y="4613"/>
                      <a:pt x="8567" y="4613"/>
                    </a:cubicBezTo>
                    <a:cubicBezTo>
                      <a:pt x="8425" y="4613"/>
                      <a:pt x="8288" y="4502"/>
                      <a:pt x="8204" y="4233"/>
                    </a:cubicBezTo>
                    <a:cubicBezTo>
                      <a:pt x="8075" y="3814"/>
                      <a:pt x="8123" y="3251"/>
                      <a:pt x="8172" y="2946"/>
                    </a:cubicBezTo>
                    <a:cubicBezTo>
                      <a:pt x="8250" y="2506"/>
                      <a:pt x="8436" y="2189"/>
                      <a:pt x="8744" y="2189"/>
                    </a:cubicBezTo>
                    <a:close/>
                    <a:moveTo>
                      <a:pt x="11887" y="2189"/>
                    </a:moveTo>
                    <a:cubicBezTo>
                      <a:pt x="12208" y="2189"/>
                      <a:pt x="12354" y="2543"/>
                      <a:pt x="12322" y="3396"/>
                    </a:cubicBezTo>
                    <a:cubicBezTo>
                      <a:pt x="12289" y="3733"/>
                      <a:pt x="12208" y="4087"/>
                      <a:pt x="12112" y="4280"/>
                    </a:cubicBezTo>
                    <a:cubicBezTo>
                      <a:pt x="12012" y="4488"/>
                      <a:pt x="11852" y="4619"/>
                      <a:pt x="11697" y="4619"/>
                    </a:cubicBezTo>
                    <a:cubicBezTo>
                      <a:pt x="11551" y="4619"/>
                      <a:pt x="11410" y="4505"/>
                      <a:pt x="11324" y="4233"/>
                    </a:cubicBezTo>
                    <a:cubicBezTo>
                      <a:pt x="11211" y="3830"/>
                      <a:pt x="11228" y="3315"/>
                      <a:pt x="11292" y="2993"/>
                    </a:cubicBezTo>
                    <a:cubicBezTo>
                      <a:pt x="11372" y="2575"/>
                      <a:pt x="11550" y="2189"/>
                      <a:pt x="11887" y="2189"/>
                    </a:cubicBezTo>
                    <a:close/>
                    <a:moveTo>
                      <a:pt x="17334" y="2189"/>
                    </a:moveTo>
                    <a:cubicBezTo>
                      <a:pt x="17341" y="2189"/>
                      <a:pt x="17348" y="2189"/>
                      <a:pt x="17355" y="2189"/>
                    </a:cubicBezTo>
                    <a:cubicBezTo>
                      <a:pt x="17677" y="2221"/>
                      <a:pt x="17823" y="2640"/>
                      <a:pt x="17790" y="3396"/>
                    </a:cubicBezTo>
                    <a:cubicBezTo>
                      <a:pt x="17774" y="3782"/>
                      <a:pt x="17694" y="4072"/>
                      <a:pt x="17581" y="4280"/>
                    </a:cubicBezTo>
                    <a:cubicBezTo>
                      <a:pt x="17481" y="4488"/>
                      <a:pt x="17321" y="4619"/>
                      <a:pt x="17166" y="4619"/>
                    </a:cubicBezTo>
                    <a:cubicBezTo>
                      <a:pt x="17020" y="4619"/>
                      <a:pt x="16878" y="4505"/>
                      <a:pt x="16793" y="4233"/>
                    </a:cubicBezTo>
                    <a:cubicBezTo>
                      <a:pt x="16697" y="3911"/>
                      <a:pt x="16697" y="3380"/>
                      <a:pt x="16761" y="2946"/>
                    </a:cubicBezTo>
                    <a:cubicBezTo>
                      <a:pt x="16824" y="2521"/>
                      <a:pt x="17025" y="2189"/>
                      <a:pt x="17334" y="2189"/>
                    </a:cubicBezTo>
                    <a:close/>
                    <a:moveTo>
                      <a:pt x="12401" y="5342"/>
                    </a:moveTo>
                    <a:lnTo>
                      <a:pt x="12401" y="5728"/>
                    </a:lnTo>
                    <a:cubicBezTo>
                      <a:pt x="12386" y="6356"/>
                      <a:pt x="12289" y="6903"/>
                      <a:pt x="12080" y="7064"/>
                    </a:cubicBezTo>
                    <a:cubicBezTo>
                      <a:pt x="11995" y="7130"/>
                      <a:pt x="11900" y="7161"/>
                      <a:pt x="11811" y="7161"/>
                    </a:cubicBezTo>
                    <a:cubicBezTo>
                      <a:pt x="11596" y="7161"/>
                      <a:pt x="11412" y="6979"/>
                      <a:pt x="11468" y="6661"/>
                    </a:cubicBezTo>
                    <a:cubicBezTo>
                      <a:pt x="11550" y="6259"/>
                      <a:pt x="11887" y="5841"/>
                      <a:pt x="12401" y="5342"/>
                    </a:cubicBezTo>
                    <a:close/>
                    <a:moveTo>
                      <a:pt x="5997" y="0"/>
                    </a:moveTo>
                    <a:cubicBezTo>
                      <a:pt x="5899" y="0"/>
                      <a:pt x="5851" y="55"/>
                      <a:pt x="5839" y="163"/>
                    </a:cubicBezTo>
                    <a:cubicBezTo>
                      <a:pt x="5823" y="388"/>
                      <a:pt x="5807" y="1048"/>
                      <a:pt x="5807" y="1048"/>
                    </a:cubicBezTo>
                    <a:cubicBezTo>
                      <a:pt x="5678" y="1048"/>
                      <a:pt x="5244" y="1031"/>
                      <a:pt x="5116" y="1031"/>
                    </a:cubicBezTo>
                    <a:cubicBezTo>
                      <a:pt x="4987" y="1031"/>
                      <a:pt x="4858" y="1546"/>
                      <a:pt x="5019" y="1546"/>
                    </a:cubicBezTo>
                    <a:cubicBezTo>
                      <a:pt x="5212" y="1563"/>
                      <a:pt x="5549" y="1563"/>
                      <a:pt x="5774" y="1578"/>
                    </a:cubicBezTo>
                    <a:cubicBezTo>
                      <a:pt x="5774" y="1578"/>
                      <a:pt x="5759" y="2736"/>
                      <a:pt x="5759" y="3090"/>
                    </a:cubicBezTo>
                    <a:lnTo>
                      <a:pt x="5759" y="3203"/>
                    </a:lnTo>
                    <a:cubicBezTo>
                      <a:pt x="5646" y="3847"/>
                      <a:pt x="5212" y="4184"/>
                      <a:pt x="5212" y="4184"/>
                    </a:cubicBezTo>
                    <a:cubicBezTo>
                      <a:pt x="5309" y="3766"/>
                      <a:pt x="5116" y="3444"/>
                      <a:pt x="4777" y="3187"/>
                    </a:cubicBezTo>
                    <a:cubicBezTo>
                      <a:pt x="4649" y="3090"/>
                      <a:pt x="4408" y="2897"/>
                      <a:pt x="4118" y="2689"/>
                    </a:cubicBezTo>
                    <a:cubicBezTo>
                      <a:pt x="4118" y="2689"/>
                      <a:pt x="4279" y="2528"/>
                      <a:pt x="4423" y="2221"/>
                    </a:cubicBezTo>
                    <a:cubicBezTo>
                      <a:pt x="4537" y="1996"/>
                      <a:pt x="4537" y="1739"/>
                      <a:pt x="4279" y="1675"/>
                    </a:cubicBezTo>
                    <a:cubicBezTo>
                      <a:pt x="4228" y="1662"/>
                      <a:pt x="4177" y="1656"/>
                      <a:pt x="4129" y="1656"/>
                    </a:cubicBezTo>
                    <a:cubicBezTo>
                      <a:pt x="3794" y="1656"/>
                      <a:pt x="3527" y="1925"/>
                      <a:pt x="3443" y="2206"/>
                    </a:cubicBezTo>
                    <a:cubicBezTo>
                      <a:pt x="3362" y="2447"/>
                      <a:pt x="3411" y="2640"/>
                      <a:pt x="3555" y="2833"/>
                    </a:cubicBezTo>
                    <a:cubicBezTo>
                      <a:pt x="3572" y="2833"/>
                      <a:pt x="3587" y="2849"/>
                      <a:pt x="3587" y="2865"/>
                    </a:cubicBezTo>
                    <a:cubicBezTo>
                      <a:pt x="3507" y="3042"/>
                      <a:pt x="3378" y="3283"/>
                      <a:pt x="3265" y="3476"/>
                    </a:cubicBezTo>
                    <a:cubicBezTo>
                      <a:pt x="2976" y="3991"/>
                      <a:pt x="2751" y="4394"/>
                      <a:pt x="2574" y="4394"/>
                    </a:cubicBezTo>
                    <a:cubicBezTo>
                      <a:pt x="2446" y="4394"/>
                      <a:pt x="2446" y="3975"/>
                      <a:pt x="2446" y="3589"/>
                    </a:cubicBezTo>
                    <a:cubicBezTo>
                      <a:pt x="2446" y="3251"/>
                      <a:pt x="2461" y="2753"/>
                      <a:pt x="2493" y="2238"/>
                    </a:cubicBezTo>
                    <a:cubicBezTo>
                      <a:pt x="2493" y="2061"/>
                      <a:pt x="2413" y="1964"/>
                      <a:pt x="2268" y="1884"/>
                    </a:cubicBezTo>
                    <a:cubicBezTo>
                      <a:pt x="2172" y="1820"/>
                      <a:pt x="1995" y="1723"/>
                      <a:pt x="1882" y="1723"/>
                    </a:cubicBezTo>
                    <a:cubicBezTo>
                      <a:pt x="1721" y="1723"/>
                      <a:pt x="1255" y="1739"/>
                      <a:pt x="805" y="3010"/>
                    </a:cubicBezTo>
                    <a:cubicBezTo>
                      <a:pt x="756" y="3171"/>
                      <a:pt x="644" y="3476"/>
                      <a:pt x="644" y="3476"/>
                    </a:cubicBezTo>
                    <a:lnTo>
                      <a:pt x="660" y="1932"/>
                    </a:lnTo>
                    <a:cubicBezTo>
                      <a:pt x="660" y="1900"/>
                      <a:pt x="644" y="1868"/>
                      <a:pt x="595" y="1835"/>
                    </a:cubicBezTo>
                    <a:cubicBezTo>
                      <a:pt x="515" y="1803"/>
                      <a:pt x="322" y="1723"/>
                      <a:pt x="145" y="1723"/>
                    </a:cubicBezTo>
                    <a:cubicBezTo>
                      <a:pt x="65" y="1723"/>
                      <a:pt x="16" y="1756"/>
                      <a:pt x="16" y="1835"/>
                    </a:cubicBezTo>
                    <a:lnTo>
                      <a:pt x="1" y="4233"/>
                    </a:lnTo>
                    <a:cubicBezTo>
                      <a:pt x="1" y="4426"/>
                      <a:pt x="1" y="4634"/>
                      <a:pt x="33" y="4731"/>
                    </a:cubicBezTo>
                    <a:cubicBezTo>
                      <a:pt x="48" y="4812"/>
                      <a:pt x="80" y="4891"/>
                      <a:pt x="113" y="4940"/>
                    </a:cubicBezTo>
                    <a:cubicBezTo>
                      <a:pt x="145" y="4988"/>
                      <a:pt x="194" y="5020"/>
                      <a:pt x="258" y="5037"/>
                    </a:cubicBezTo>
                    <a:cubicBezTo>
                      <a:pt x="284" y="5043"/>
                      <a:pt x="357" y="5052"/>
                      <a:pt x="436" y="5052"/>
                    </a:cubicBezTo>
                    <a:cubicBezTo>
                      <a:pt x="553" y="5052"/>
                      <a:pt x="682" y="5033"/>
                      <a:pt x="692" y="4956"/>
                    </a:cubicBezTo>
                    <a:cubicBezTo>
                      <a:pt x="708" y="4795"/>
                      <a:pt x="708" y="4619"/>
                      <a:pt x="885" y="3975"/>
                    </a:cubicBezTo>
                    <a:cubicBezTo>
                      <a:pt x="1174" y="2978"/>
                      <a:pt x="1545" y="2479"/>
                      <a:pt x="1721" y="2302"/>
                    </a:cubicBezTo>
                    <a:cubicBezTo>
                      <a:pt x="1736" y="2288"/>
                      <a:pt x="1750" y="2280"/>
                      <a:pt x="1762" y="2280"/>
                    </a:cubicBezTo>
                    <a:cubicBezTo>
                      <a:pt x="1776" y="2280"/>
                      <a:pt x="1785" y="2292"/>
                      <a:pt x="1785" y="2318"/>
                    </a:cubicBezTo>
                    <a:cubicBezTo>
                      <a:pt x="1785" y="2543"/>
                      <a:pt x="1753" y="3090"/>
                      <a:pt x="1738" y="3557"/>
                    </a:cubicBezTo>
                    <a:cubicBezTo>
                      <a:pt x="1689" y="4812"/>
                      <a:pt x="1914" y="5052"/>
                      <a:pt x="2253" y="5052"/>
                    </a:cubicBezTo>
                    <a:cubicBezTo>
                      <a:pt x="2493" y="5052"/>
                      <a:pt x="2847" y="4795"/>
                      <a:pt x="3218" y="4168"/>
                    </a:cubicBezTo>
                    <a:cubicBezTo>
                      <a:pt x="3458" y="3782"/>
                      <a:pt x="3683" y="3396"/>
                      <a:pt x="3844" y="3122"/>
                    </a:cubicBezTo>
                    <a:cubicBezTo>
                      <a:pt x="3958" y="3235"/>
                      <a:pt x="4086" y="3347"/>
                      <a:pt x="4215" y="3461"/>
                    </a:cubicBezTo>
                    <a:cubicBezTo>
                      <a:pt x="4520" y="3750"/>
                      <a:pt x="4616" y="4023"/>
                      <a:pt x="4552" y="4265"/>
                    </a:cubicBezTo>
                    <a:cubicBezTo>
                      <a:pt x="4518" y="4404"/>
                      <a:pt x="4409" y="4550"/>
                      <a:pt x="4224" y="4550"/>
                    </a:cubicBezTo>
                    <a:cubicBezTo>
                      <a:pt x="4152" y="4550"/>
                      <a:pt x="4068" y="4528"/>
                      <a:pt x="3973" y="4473"/>
                    </a:cubicBezTo>
                    <a:cubicBezTo>
                      <a:pt x="3876" y="4409"/>
                      <a:pt x="3844" y="4377"/>
                      <a:pt x="3748" y="4312"/>
                    </a:cubicBezTo>
                    <a:cubicBezTo>
                      <a:pt x="3722" y="4286"/>
                      <a:pt x="3685" y="4275"/>
                      <a:pt x="3650" y="4275"/>
                    </a:cubicBezTo>
                    <a:cubicBezTo>
                      <a:pt x="3621" y="4275"/>
                      <a:pt x="3593" y="4282"/>
                      <a:pt x="3572" y="4297"/>
                    </a:cubicBezTo>
                    <a:cubicBezTo>
                      <a:pt x="3443" y="4394"/>
                      <a:pt x="3362" y="4505"/>
                      <a:pt x="3330" y="4651"/>
                    </a:cubicBezTo>
                    <a:cubicBezTo>
                      <a:pt x="3297" y="4795"/>
                      <a:pt x="3426" y="4876"/>
                      <a:pt x="3587" y="4940"/>
                    </a:cubicBezTo>
                    <a:cubicBezTo>
                      <a:pt x="3716" y="5005"/>
                      <a:pt x="3990" y="5052"/>
                      <a:pt x="4166" y="5052"/>
                    </a:cubicBezTo>
                    <a:cubicBezTo>
                      <a:pt x="4194" y="5054"/>
                      <a:pt x="4222" y="5054"/>
                      <a:pt x="4249" y="5054"/>
                    </a:cubicBezTo>
                    <a:cubicBezTo>
                      <a:pt x="4888" y="5054"/>
                      <a:pt x="5420" y="4693"/>
                      <a:pt x="5774" y="3814"/>
                    </a:cubicBezTo>
                    <a:cubicBezTo>
                      <a:pt x="5856" y="4602"/>
                      <a:pt x="6145" y="5052"/>
                      <a:pt x="6643" y="5052"/>
                    </a:cubicBezTo>
                    <a:cubicBezTo>
                      <a:pt x="6981" y="5052"/>
                      <a:pt x="7319" y="4619"/>
                      <a:pt x="7479" y="4184"/>
                    </a:cubicBezTo>
                    <a:cubicBezTo>
                      <a:pt x="7512" y="4361"/>
                      <a:pt x="7576" y="4505"/>
                      <a:pt x="7657" y="4634"/>
                    </a:cubicBezTo>
                    <a:cubicBezTo>
                      <a:pt x="7835" y="4924"/>
                      <a:pt x="8096" y="5049"/>
                      <a:pt x="8361" y="5049"/>
                    </a:cubicBezTo>
                    <a:cubicBezTo>
                      <a:pt x="8670" y="5049"/>
                      <a:pt x="8986" y="4879"/>
                      <a:pt x="9184" y="4602"/>
                    </a:cubicBezTo>
                    <a:cubicBezTo>
                      <a:pt x="9298" y="4441"/>
                      <a:pt x="9330" y="4377"/>
                      <a:pt x="9330" y="4377"/>
                    </a:cubicBezTo>
                    <a:cubicBezTo>
                      <a:pt x="9377" y="4876"/>
                      <a:pt x="9780" y="5052"/>
                      <a:pt x="10005" y="5052"/>
                    </a:cubicBezTo>
                    <a:cubicBezTo>
                      <a:pt x="10263" y="5052"/>
                      <a:pt x="10520" y="4924"/>
                      <a:pt x="10713" y="4505"/>
                    </a:cubicBezTo>
                    <a:cubicBezTo>
                      <a:pt x="10729" y="4554"/>
                      <a:pt x="10761" y="4602"/>
                      <a:pt x="10777" y="4634"/>
                    </a:cubicBezTo>
                    <a:cubicBezTo>
                      <a:pt x="10963" y="4924"/>
                      <a:pt x="11224" y="5049"/>
                      <a:pt x="11488" y="5049"/>
                    </a:cubicBezTo>
                    <a:cubicBezTo>
                      <a:pt x="11795" y="5049"/>
                      <a:pt x="12106" y="4879"/>
                      <a:pt x="12305" y="4602"/>
                    </a:cubicBezTo>
                    <a:cubicBezTo>
                      <a:pt x="12322" y="4570"/>
                      <a:pt x="12337" y="4554"/>
                      <a:pt x="12354" y="4538"/>
                    </a:cubicBezTo>
                    <a:lnTo>
                      <a:pt x="12369" y="4859"/>
                    </a:lnTo>
                    <a:cubicBezTo>
                      <a:pt x="12369" y="4859"/>
                      <a:pt x="12144" y="5052"/>
                      <a:pt x="12015" y="5181"/>
                    </a:cubicBezTo>
                    <a:cubicBezTo>
                      <a:pt x="11436" y="5712"/>
                      <a:pt x="10986" y="6131"/>
                      <a:pt x="10954" y="6596"/>
                    </a:cubicBezTo>
                    <a:cubicBezTo>
                      <a:pt x="10906" y="7208"/>
                      <a:pt x="11404" y="7433"/>
                      <a:pt x="11775" y="7465"/>
                    </a:cubicBezTo>
                    <a:cubicBezTo>
                      <a:pt x="11799" y="7467"/>
                      <a:pt x="11824" y="7468"/>
                      <a:pt x="11848" y="7468"/>
                    </a:cubicBezTo>
                    <a:cubicBezTo>
                      <a:pt x="12203" y="7468"/>
                      <a:pt x="12511" y="7253"/>
                      <a:pt x="12708" y="6967"/>
                    </a:cubicBezTo>
                    <a:cubicBezTo>
                      <a:pt x="12901" y="6693"/>
                      <a:pt x="13013" y="6114"/>
                      <a:pt x="13013" y="5552"/>
                    </a:cubicBezTo>
                    <a:cubicBezTo>
                      <a:pt x="12997" y="5326"/>
                      <a:pt x="12997" y="5037"/>
                      <a:pt x="12997" y="4715"/>
                    </a:cubicBezTo>
                    <a:cubicBezTo>
                      <a:pt x="13206" y="4473"/>
                      <a:pt x="13431" y="4184"/>
                      <a:pt x="13641" y="3830"/>
                    </a:cubicBezTo>
                    <a:cubicBezTo>
                      <a:pt x="13881" y="3444"/>
                      <a:pt x="14123" y="2914"/>
                      <a:pt x="14252" y="2511"/>
                    </a:cubicBezTo>
                    <a:cubicBezTo>
                      <a:pt x="14252" y="2511"/>
                      <a:pt x="14352" y="2518"/>
                      <a:pt x="14485" y="2518"/>
                    </a:cubicBezTo>
                    <a:cubicBezTo>
                      <a:pt x="14552" y="2518"/>
                      <a:pt x="14627" y="2517"/>
                      <a:pt x="14702" y="2511"/>
                    </a:cubicBezTo>
                    <a:cubicBezTo>
                      <a:pt x="14721" y="2507"/>
                      <a:pt x="14736" y="2505"/>
                      <a:pt x="14748" y="2505"/>
                    </a:cubicBezTo>
                    <a:cubicBezTo>
                      <a:pt x="14788" y="2505"/>
                      <a:pt x="14795" y="2526"/>
                      <a:pt x="14782" y="2575"/>
                    </a:cubicBezTo>
                    <a:cubicBezTo>
                      <a:pt x="14766" y="2640"/>
                      <a:pt x="14492" y="3701"/>
                      <a:pt x="14750" y="4409"/>
                    </a:cubicBezTo>
                    <a:cubicBezTo>
                      <a:pt x="14911" y="4891"/>
                      <a:pt x="15297" y="5052"/>
                      <a:pt x="15539" y="5052"/>
                    </a:cubicBezTo>
                    <a:cubicBezTo>
                      <a:pt x="15811" y="5052"/>
                      <a:pt x="16069" y="4844"/>
                      <a:pt x="16197" y="4538"/>
                    </a:cubicBezTo>
                    <a:lnTo>
                      <a:pt x="16246" y="4634"/>
                    </a:lnTo>
                    <a:cubicBezTo>
                      <a:pt x="16432" y="4924"/>
                      <a:pt x="16693" y="5049"/>
                      <a:pt x="16956" y="5049"/>
                    </a:cubicBezTo>
                    <a:cubicBezTo>
                      <a:pt x="17264" y="5049"/>
                      <a:pt x="17575" y="4879"/>
                      <a:pt x="17774" y="4602"/>
                    </a:cubicBezTo>
                    <a:cubicBezTo>
                      <a:pt x="17870" y="4473"/>
                      <a:pt x="17919" y="4377"/>
                      <a:pt x="17919" y="4377"/>
                    </a:cubicBezTo>
                    <a:cubicBezTo>
                      <a:pt x="17999" y="4891"/>
                      <a:pt x="18402" y="5052"/>
                      <a:pt x="18627" y="5052"/>
                    </a:cubicBezTo>
                    <a:cubicBezTo>
                      <a:pt x="18867" y="5052"/>
                      <a:pt x="19093" y="4956"/>
                      <a:pt x="19270" y="4522"/>
                    </a:cubicBezTo>
                    <a:cubicBezTo>
                      <a:pt x="19286" y="4715"/>
                      <a:pt x="19286" y="4859"/>
                      <a:pt x="19318" y="4908"/>
                    </a:cubicBezTo>
                    <a:cubicBezTo>
                      <a:pt x="19318" y="4940"/>
                      <a:pt x="19382" y="4988"/>
                      <a:pt x="19431" y="5005"/>
                    </a:cubicBezTo>
                    <a:cubicBezTo>
                      <a:pt x="19527" y="5039"/>
                      <a:pt x="19623" y="5050"/>
                      <a:pt x="19707" y="5050"/>
                    </a:cubicBezTo>
                    <a:cubicBezTo>
                      <a:pt x="19822" y="5050"/>
                      <a:pt x="19915" y="5030"/>
                      <a:pt x="19961" y="5020"/>
                    </a:cubicBezTo>
                    <a:cubicBezTo>
                      <a:pt x="20010" y="5020"/>
                      <a:pt x="20058" y="4973"/>
                      <a:pt x="20074" y="4844"/>
                    </a:cubicBezTo>
                    <a:cubicBezTo>
                      <a:pt x="20090" y="4538"/>
                      <a:pt x="20074" y="4023"/>
                      <a:pt x="20171" y="3637"/>
                    </a:cubicBezTo>
                    <a:cubicBezTo>
                      <a:pt x="20332" y="2993"/>
                      <a:pt x="20476" y="2736"/>
                      <a:pt x="20540" y="2607"/>
                    </a:cubicBezTo>
                    <a:cubicBezTo>
                      <a:pt x="20566" y="2574"/>
                      <a:pt x="20587" y="2553"/>
                      <a:pt x="20601" y="2553"/>
                    </a:cubicBezTo>
                    <a:cubicBezTo>
                      <a:pt x="20614" y="2553"/>
                      <a:pt x="20621" y="2570"/>
                      <a:pt x="20621" y="2607"/>
                    </a:cubicBezTo>
                    <a:cubicBezTo>
                      <a:pt x="20637" y="2753"/>
                      <a:pt x="20637" y="3187"/>
                      <a:pt x="20701" y="3782"/>
                    </a:cubicBezTo>
                    <a:cubicBezTo>
                      <a:pt x="20750" y="4216"/>
                      <a:pt x="20798" y="4473"/>
                      <a:pt x="20847" y="4554"/>
                    </a:cubicBezTo>
                    <a:cubicBezTo>
                      <a:pt x="20975" y="4780"/>
                      <a:pt x="21136" y="4795"/>
                      <a:pt x="21280" y="4795"/>
                    </a:cubicBezTo>
                    <a:cubicBezTo>
                      <a:pt x="21361" y="4795"/>
                      <a:pt x="21538" y="4780"/>
                      <a:pt x="21522" y="4619"/>
                    </a:cubicBezTo>
                    <a:cubicBezTo>
                      <a:pt x="21505" y="4554"/>
                      <a:pt x="21522" y="4104"/>
                      <a:pt x="21683" y="3476"/>
                    </a:cubicBezTo>
                    <a:cubicBezTo>
                      <a:pt x="21779" y="3058"/>
                      <a:pt x="21956" y="2672"/>
                      <a:pt x="22005" y="2543"/>
                    </a:cubicBezTo>
                    <a:cubicBezTo>
                      <a:pt x="22017" y="2518"/>
                      <a:pt x="22025" y="2510"/>
                      <a:pt x="22030" y="2510"/>
                    </a:cubicBezTo>
                    <a:cubicBezTo>
                      <a:pt x="22037" y="2510"/>
                      <a:pt x="22037" y="2528"/>
                      <a:pt x="22037" y="2528"/>
                    </a:cubicBezTo>
                    <a:cubicBezTo>
                      <a:pt x="22037" y="2817"/>
                      <a:pt x="22005" y="3766"/>
                      <a:pt x="22117" y="4280"/>
                    </a:cubicBezTo>
                    <a:cubicBezTo>
                      <a:pt x="22277" y="4973"/>
                      <a:pt x="22745" y="5052"/>
                      <a:pt x="22905" y="5052"/>
                    </a:cubicBezTo>
                    <a:cubicBezTo>
                      <a:pt x="23243" y="5052"/>
                      <a:pt x="23517" y="4795"/>
                      <a:pt x="23613" y="4104"/>
                    </a:cubicBezTo>
                    <a:cubicBezTo>
                      <a:pt x="23629" y="3943"/>
                      <a:pt x="23596" y="3814"/>
                      <a:pt x="23500" y="3814"/>
                    </a:cubicBezTo>
                    <a:cubicBezTo>
                      <a:pt x="23420" y="3814"/>
                      <a:pt x="23388" y="3894"/>
                      <a:pt x="23356" y="4023"/>
                    </a:cubicBezTo>
                    <a:cubicBezTo>
                      <a:pt x="23259" y="4505"/>
                      <a:pt x="23146" y="4602"/>
                      <a:pt x="23002" y="4602"/>
                    </a:cubicBezTo>
                    <a:cubicBezTo>
                      <a:pt x="22856" y="4602"/>
                      <a:pt x="22712" y="4377"/>
                      <a:pt x="22680" y="3911"/>
                    </a:cubicBezTo>
                    <a:cubicBezTo>
                      <a:pt x="22648" y="3540"/>
                      <a:pt x="22648" y="2865"/>
                      <a:pt x="22696" y="2189"/>
                    </a:cubicBezTo>
                    <a:cubicBezTo>
                      <a:pt x="22696" y="2061"/>
                      <a:pt x="22663" y="1916"/>
                      <a:pt x="22294" y="1788"/>
                    </a:cubicBezTo>
                    <a:cubicBezTo>
                      <a:pt x="22220" y="1758"/>
                      <a:pt x="22128" y="1725"/>
                      <a:pt x="22039" y="1725"/>
                    </a:cubicBezTo>
                    <a:cubicBezTo>
                      <a:pt x="21937" y="1725"/>
                      <a:pt x="21840" y="1769"/>
                      <a:pt x="21779" y="1916"/>
                    </a:cubicBezTo>
                    <a:cubicBezTo>
                      <a:pt x="21458" y="2704"/>
                      <a:pt x="21329" y="3332"/>
                      <a:pt x="21297" y="3589"/>
                    </a:cubicBezTo>
                    <a:cubicBezTo>
                      <a:pt x="21297" y="3589"/>
                      <a:pt x="21293" y="3593"/>
                      <a:pt x="21289" y="3593"/>
                    </a:cubicBezTo>
                    <a:cubicBezTo>
                      <a:pt x="21285" y="3593"/>
                      <a:pt x="21280" y="3589"/>
                      <a:pt x="21280" y="3573"/>
                    </a:cubicBezTo>
                    <a:cubicBezTo>
                      <a:pt x="21265" y="3364"/>
                      <a:pt x="21216" y="2993"/>
                      <a:pt x="21216" y="2221"/>
                    </a:cubicBezTo>
                    <a:cubicBezTo>
                      <a:pt x="21216" y="2061"/>
                      <a:pt x="21184" y="1932"/>
                      <a:pt x="21007" y="1835"/>
                    </a:cubicBezTo>
                    <a:cubicBezTo>
                      <a:pt x="20943" y="1793"/>
                      <a:pt x="20772" y="1721"/>
                      <a:pt x="20631" y="1721"/>
                    </a:cubicBezTo>
                    <a:cubicBezTo>
                      <a:pt x="20561" y="1721"/>
                      <a:pt x="20498" y="1739"/>
                      <a:pt x="20460" y="1788"/>
                    </a:cubicBezTo>
                    <a:cubicBezTo>
                      <a:pt x="20347" y="1900"/>
                      <a:pt x="20235" y="2221"/>
                      <a:pt x="20107" y="2592"/>
                    </a:cubicBezTo>
                    <a:cubicBezTo>
                      <a:pt x="20010" y="2897"/>
                      <a:pt x="19946" y="3107"/>
                      <a:pt x="19946" y="3107"/>
                    </a:cubicBezTo>
                    <a:lnTo>
                      <a:pt x="19946" y="1981"/>
                    </a:lnTo>
                    <a:cubicBezTo>
                      <a:pt x="19946" y="1852"/>
                      <a:pt x="19865" y="1820"/>
                      <a:pt x="19833" y="1803"/>
                    </a:cubicBezTo>
                    <a:cubicBezTo>
                      <a:pt x="19721" y="1771"/>
                      <a:pt x="19511" y="1723"/>
                      <a:pt x="19414" y="1723"/>
                    </a:cubicBezTo>
                    <a:cubicBezTo>
                      <a:pt x="19302" y="1723"/>
                      <a:pt x="19270" y="1788"/>
                      <a:pt x="19270" y="1884"/>
                    </a:cubicBezTo>
                    <a:cubicBezTo>
                      <a:pt x="19270" y="1884"/>
                      <a:pt x="19253" y="2961"/>
                      <a:pt x="19253" y="3718"/>
                    </a:cubicBezTo>
                    <a:lnTo>
                      <a:pt x="19253" y="3830"/>
                    </a:lnTo>
                    <a:cubicBezTo>
                      <a:pt x="19189" y="4168"/>
                      <a:pt x="18996" y="4634"/>
                      <a:pt x="18771" y="4634"/>
                    </a:cubicBezTo>
                    <a:cubicBezTo>
                      <a:pt x="18546" y="4634"/>
                      <a:pt x="18449" y="4441"/>
                      <a:pt x="18449" y="3540"/>
                    </a:cubicBezTo>
                    <a:cubicBezTo>
                      <a:pt x="18449" y="3026"/>
                      <a:pt x="18466" y="2800"/>
                      <a:pt x="18466" y="2414"/>
                    </a:cubicBezTo>
                    <a:cubicBezTo>
                      <a:pt x="18481" y="2206"/>
                      <a:pt x="18481" y="2028"/>
                      <a:pt x="18481" y="1996"/>
                    </a:cubicBezTo>
                    <a:cubicBezTo>
                      <a:pt x="18481" y="1884"/>
                      <a:pt x="18273" y="1820"/>
                      <a:pt x="18192" y="1803"/>
                    </a:cubicBezTo>
                    <a:cubicBezTo>
                      <a:pt x="18095" y="1771"/>
                      <a:pt x="18016" y="1771"/>
                      <a:pt x="17951" y="1771"/>
                    </a:cubicBezTo>
                    <a:cubicBezTo>
                      <a:pt x="17855" y="1771"/>
                      <a:pt x="17790" y="1835"/>
                      <a:pt x="17790" y="1916"/>
                    </a:cubicBezTo>
                    <a:lnTo>
                      <a:pt x="17790" y="2045"/>
                    </a:lnTo>
                    <a:cubicBezTo>
                      <a:pt x="17677" y="1868"/>
                      <a:pt x="17484" y="1739"/>
                      <a:pt x="17372" y="1691"/>
                    </a:cubicBezTo>
                    <a:cubicBezTo>
                      <a:pt x="17292" y="1668"/>
                      <a:pt x="17210" y="1656"/>
                      <a:pt x="17129" y="1656"/>
                    </a:cubicBezTo>
                    <a:cubicBezTo>
                      <a:pt x="16871" y="1656"/>
                      <a:pt x="16619" y="1779"/>
                      <a:pt x="16423" y="2061"/>
                    </a:cubicBezTo>
                    <a:cubicBezTo>
                      <a:pt x="16214" y="2350"/>
                      <a:pt x="16085" y="2689"/>
                      <a:pt x="16037" y="3154"/>
                    </a:cubicBezTo>
                    <a:cubicBezTo>
                      <a:pt x="15989" y="3508"/>
                      <a:pt x="16004" y="3862"/>
                      <a:pt x="16069" y="4168"/>
                    </a:cubicBezTo>
                    <a:cubicBezTo>
                      <a:pt x="15989" y="4490"/>
                      <a:pt x="15844" y="4634"/>
                      <a:pt x="15683" y="4634"/>
                    </a:cubicBezTo>
                    <a:cubicBezTo>
                      <a:pt x="15457" y="4634"/>
                      <a:pt x="15297" y="4265"/>
                      <a:pt x="15313" y="3605"/>
                    </a:cubicBezTo>
                    <a:cubicBezTo>
                      <a:pt x="15329" y="3187"/>
                      <a:pt x="15410" y="2882"/>
                      <a:pt x="15506" y="2447"/>
                    </a:cubicBezTo>
                    <a:cubicBezTo>
                      <a:pt x="15539" y="2254"/>
                      <a:pt x="15506" y="2157"/>
                      <a:pt x="15425" y="2077"/>
                    </a:cubicBezTo>
                    <a:cubicBezTo>
                      <a:pt x="15381" y="2010"/>
                      <a:pt x="15290" y="1974"/>
                      <a:pt x="15164" y="1974"/>
                    </a:cubicBezTo>
                    <a:cubicBezTo>
                      <a:pt x="15107" y="1974"/>
                      <a:pt x="15044" y="1982"/>
                      <a:pt x="14975" y="1996"/>
                    </a:cubicBezTo>
                    <a:cubicBezTo>
                      <a:pt x="14799" y="2028"/>
                      <a:pt x="14573" y="2077"/>
                      <a:pt x="14364" y="2109"/>
                    </a:cubicBezTo>
                    <a:cubicBezTo>
                      <a:pt x="14364" y="2109"/>
                      <a:pt x="14380" y="2061"/>
                      <a:pt x="14380" y="1964"/>
                    </a:cubicBezTo>
                    <a:cubicBezTo>
                      <a:pt x="14420" y="1678"/>
                      <a:pt x="14241" y="1580"/>
                      <a:pt x="14056" y="1580"/>
                    </a:cubicBezTo>
                    <a:cubicBezTo>
                      <a:pt x="13940" y="1580"/>
                      <a:pt x="13821" y="1619"/>
                      <a:pt x="13753" y="1675"/>
                    </a:cubicBezTo>
                    <a:cubicBezTo>
                      <a:pt x="13656" y="1771"/>
                      <a:pt x="13592" y="1884"/>
                      <a:pt x="13576" y="2077"/>
                    </a:cubicBezTo>
                    <a:cubicBezTo>
                      <a:pt x="13527" y="2367"/>
                      <a:pt x="13785" y="2511"/>
                      <a:pt x="13785" y="2511"/>
                    </a:cubicBezTo>
                    <a:cubicBezTo>
                      <a:pt x="13688" y="2897"/>
                      <a:pt x="13495" y="3380"/>
                      <a:pt x="13287" y="3733"/>
                    </a:cubicBezTo>
                    <a:cubicBezTo>
                      <a:pt x="13173" y="3911"/>
                      <a:pt x="13094" y="4055"/>
                      <a:pt x="12980" y="4200"/>
                    </a:cubicBezTo>
                    <a:lnTo>
                      <a:pt x="12980" y="4040"/>
                    </a:lnTo>
                    <a:cubicBezTo>
                      <a:pt x="12980" y="3251"/>
                      <a:pt x="12997" y="2640"/>
                      <a:pt x="12997" y="2414"/>
                    </a:cubicBezTo>
                    <a:cubicBezTo>
                      <a:pt x="12997" y="2206"/>
                      <a:pt x="13013" y="2045"/>
                      <a:pt x="13013" y="1996"/>
                    </a:cubicBezTo>
                    <a:cubicBezTo>
                      <a:pt x="13013" y="1916"/>
                      <a:pt x="12965" y="1884"/>
                      <a:pt x="12852" y="1835"/>
                    </a:cubicBezTo>
                    <a:cubicBezTo>
                      <a:pt x="12772" y="1803"/>
                      <a:pt x="12659" y="1788"/>
                      <a:pt x="12547" y="1771"/>
                    </a:cubicBezTo>
                    <a:cubicBezTo>
                      <a:pt x="12535" y="1770"/>
                      <a:pt x="12523" y="1769"/>
                      <a:pt x="12512" y="1769"/>
                    </a:cubicBezTo>
                    <a:cubicBezTo>
                      <a:pt x="12389" y="1769"/>
                      <a:pt x="12322" y="1843"/>
                      <a:pt x="12322" y="1932"/>
                    </a:cubicBezTo>
                    <a:lnTo>
                      <a:pt x="12322" y="2045"/>
                    </a:lnTo>
                    <a:cubicBezTo>
                      <a:pt x="12208" y="1868"/>
                      <a:pt x="12015" y="1739"/>
                      <a:pt x="11887" y="1691"/>
                    </a:cubicBezTo>
                    <a:cubicBezTo>
                      <a:pt x="11810" y="1668"/>
                      <a:pt x="11732" y="1656"/>
                      <a:pt x="11653" y="1656"/>
                    </a:cubicBezTo>
                    <a:cubicBezTo>
                      <a:pt x="11402" y="1656"/>
                      <a:pt x="11150" y="1779"/>
                      <a:pt x="10954" y="2061"/>
                    </a:cubicBezTo>
                    <a:cubicBezTo>
                      <a:pt x="10729" y="2350"/>
                      <a:pt x="10600" y="2768"/>
                      <a:pt x="10568" y="3154"/>
                    </a:cubicBezTo>
                    <a:cubicBezTo>
                      <a:pt x="10520" y="3525"/>
                      <a:pt x="10536" y="3830"/>
                      <a:pt x="10584" y="4104"/>
                    </a:cubicBezTo>
                    <a:cubicBezTo>
                      <a:pt x="10520" y="4361"/>
                      <a:pt x="10375" y="4634"/>
                      <a:pt x="10198" y="4634"/>
                    </a:cubicBezTo>
                    <a:cubicBezTo>
                      <a:pt x="9973" y="4634"/>
                      <a:pt x="9860" y="4441"/>
                      <a:pt x="9860" y="3540"/>
                    </a:cubicBezTo>
                    <a:cubicBezTo>
                      <a:pt x="9860" y="3026"/>
                      <a:pt x="9877" y="2800"/>
                      <a:pt x="9877" y="2414"/>
                    </a:cubicBezTo>
                    <a:cubicBezTo>
                      <a:pt x="9877" y="2206"/>
                      <a:pt x="9892" y="2028"/>
                      <a:pt x="9892" y="1996"/>
                    </a:cubicBezTo>
                    <a:cubicBezTo>
                      <a:pt x="9892" y="1884"/>
                      <a:pt x="9684" y="1820"/>
                      <a:pt x="9587" y="1803"/>
                    </a:cubicBezTo>
                    <a:cubicBezTo>
                      <a:pt x="9491" y="1771"/>
                      <a:pt x="9410" y="1771"/>
                      <a:pt x="9345" y="1771"/>
                    </a:cubicBezTo>
                    <a:cubicBezTo>
                      <a:pt x="9266" y="1788"/>
                      <a:pt x="9201" y="1852"/>
                      <a:pt x="9201" y="1916"/>
                    </a:cubicBezTo>
                    <a:lnTo>
                      <a:pt x="9201" y="2045"/>
                    </a:lnTo>
                    <a:cubicBezTo>
                      <a:pt x="9088" y="1868"/>
                      <a:pt x="8895" y="1739"/>
                      <a:pt x="8766" y="1691"/>
                    </a:cubicBezTo>
                    <a:cubicBezTo>
                      <a:pt x="8690" y="1668"/>
                      <a:pt x="8611" y="1656"/>
                      <a:pt x="8532" y="1656"/>
                    </a:cubicBezTo>
                    <a:cubicBezTo>
                      <a:pt x="8281" y="1656"/>
                      <a:pt x="8026" y="1779"/>
                      <a:pt x="7818" y="2061"/>
                    </a:cubicBezTo>
                    <a:cubicBezTo>
                      <a:pt x="7657" y="2302"/>
                      <a:pt x="7512" y="2560"/>
                      <a:pt x="7432" y="3154"/>
                    </a:cubicBezTo>
                    <a:cubicBezTo>
                      <a:pt x="7415" y="3315"/>
                      <a:pt x="7415" y="3476"/>
                      <a:pt x="7415" y="3621"/>
                    </a:cubicBezTo>
                    <a:cubicBezTo>
                      <a:pt x="7335" y="4055"/>
                      <a:pt x="7029" y="4538"/>
                      <a:pt x="6788" y="4538"/>
                    </a:cubicBezTo>
                    <a:cubicBezTo>
                      <a:pt x="6643" y="4538"/>
                      <a:pt x="6499" y="4248"/>
                      <a:pt x="6499" y="3654"/>
                    </a:cubicBezTo>
                    <a:cubicBezTo>
                      <a:pt x="6499" y="2849"/>
                      <a:pt x="6547" y="1707"/>
                      <a:pt x="6563" y="1595"/>
                    </a:cubicBezTo>
                    <a:cubicBezTo>
                      <a:pt x="6563" y="1595"/>
                      <a:pt x="6868" y="1578"/>
                      <a:pt x="6933" y="1578"/>
                    </a:cubicBezTo>
                    <a:cubicBezTo>
                      <a:pt x="7040" y="1578"/>
                      <a:pt x="7140" y="1585"/>
                      <a:pt x="7257" y="1585"/>
                    </a:cubicBezTo>
                    <a:cubicBezTo>
                      <a:pt x="7315" y="1585"/>
                      <a:pt x="7378" y="1584"/>
                      <a:pt x="7447" y="1578"/>
                    </a:cubicBezTo>
                    <a:cubicBezTo>
                      <a:pt x="7544" y="1563"/>
                      <a:pt x="7657" y="1192"/>
                      <a:pt x="7544" y="1144"/>
                    </a:cubicBezTo>
                    <a:cubicBezTo>
                      <a:pt x="7496" y="1128"/>
                      <a:pt x="7142" y="1112"/>
                      <a:pt x="7014" y="1095"/>
                    </a:cubicBezTo>
                    <a:cubicBezTo>
                      <a:pt x="6900" y="1095"/>
                      <a:pt x="6563" y="1080"/>
                      <a:pt x="6563" y="1080"/>
                    </a:cubicBezTo>
                    <a:cubicBezTo>
                      <a:pt x="6563" y="1080"/>
                      <a:pt x="6595" y="323"/>
                      <a:pt x="6611" y="244"/>
                    </a:cubicBezTo>
                    <a:cubicBezTo>
                      <a:pt x="6611" y="163"/>
                      <a:pt x="6531" y="130"/>
                      <a:pt x="6482" y="115"/>
                    </a:cubicBezTo>
                    <a:cubicBezTo>
                      <a:pt x="6354" y="66"/>
                      <a:pt x="6242" y="34"/>
                      <a:pt x="6113" y="18"/>
                    </a:cubicBezTo>
                    <a:cubicBezTo>
                      <a:pt x="6068" y="6"/>
                      <a:pt x="6030" y="0"/>
                      <a:pt x="5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2467432" y="1140953"/>
                <a:ext cx="1616879"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4"/>
            <p:cNvGrpSpPr/>
            <p:nvPr/>
          </p:nvGrpSpPr>
          <p:grpSpPr>
            <a:xfrm>
              <a:off x="-3629423" y="679726"/>
              <a:ext cx="1853353" cy="3784074"/>
              <a:chOff x="5746273" y="628276"/>
              <a:chExt cx="1994354" cy="4071962"/>
            </a:xfrm>
          </p:grpSpPr>
          <p:sp>
            <p:nvSpPr>
              <p:cNvPr id="503" name="Google Shape;503;p34"/>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a:off x="5782412"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2" name="Google Shape;522;p34"/>
          <p:cNvSpPr/>
          <p:nvPr/>
        </p:nvSpPr>
        <p:spPr>
          <a:xfrm rot="2700000">
            <a:off x="5311373" y="262166"/>
            <a:ext cx="1064054" cy="1064054"/>
          </a:xfrm>
          <a:prstGeom prst="plus">
            <a:avLst>
              <a:gd name="adj" fmla="val 3733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a:off x="7803950" y="3990300"/>
            <a:ext cx="801600" cy="801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816" y="1414615"/>
            <a:ext cx="1712180" cy="1659072"/>
          </a:xfrm>
          <a:prstGeom prst="rect">
            <a:avLst/>
          </a:prstGeom>
        </p:spPr>
      </p:pic>
      <p:sp>
        <p:nvSpPr>
          <p:cNvPr id="147" name="Google Shape;348;p32"/>
          <p:cNvSpPr txBox="1">
            <a:spLocks/>
          </p:cNvSpPr>
          <p:nvPr/>
        </p:nvSpPr>
        <p:spPr>
          <a:xfrm>
            <a:off x="6325250" y="1848162"/>
            <a:ext cx="1275300" cy="41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Sora ExtraLight"/>
              <a:buNone/>
              <a:defRPr sz="3000" b="0" i="0" u="none" strike="noStrike" cap="none">
                <a:solidFill>
                  <a:schemeClr val="dk2"/>
                </a:solidFill>
                <a:latin typeface="Sora ExtraLight"/>
                <a:ea typeface="Sora ExtraLight"/>
                <a:cs typeface="Sora ExtraLight"/>
                <a:sym typeface="Sora ExtraLight"/>
              </a:defRPr>
            </a:lvl1pPr>
            <a:lvl2pPr marR="0" lvl="1"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2pPr>
            <a:lvl3pPr marR="0" lvl="2"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3pPr>
            <a:lvl4pPr marR="0" lvl="3"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4pPr>
            <a:lvl5pPr marR="0" lvl="4"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5pPr>
            <a:lvl6pPr marR="0" lvl="5"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6pPr>
            <a:lvl7pPr marR="0" lvl="6"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7pPr>
            <a:lvl8pPr marR="0" lvl="7"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8pPr>
            <a:lvl9pPr marR="0" lvl="8"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9pPr>
          </a:lstStyle>
          <a:p>
            <a:r>
              <a:rPr lang="en" sz="3200" dirty="0">
                <a:solidFill>
                  <a:schemeClr val="accent1"/>
                </a:solidFill>
              </a:rPr>
              <a:t>01</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3"/>
          <p:cNvSpPr txBox="1">
            <a:spLocks noGrp="1"/>
          </p:cNvSpPr>
          <p:nvPr>
            <p:ph type="subTitle" idx="1"/>
          </p:nvPr>
        </p:nvSpPr>
        <p:spPr>
          <a:xfrm>
            <a:off x="685500" y="1462800"/>
            <a:ext cx="3562500" cy="2217900"/>
          </a:xfrm>
          <a:prstGeom prst="rect">
            <a:avLst/>
          </a:prstGeom>
        </p:spPr>
        <p:txBody>
          <a:bodyPr spcFirstLastPara="1" wrap="square" lIns="182875" tIns="91425" rIns="182875" bIns="91425" anchor="ctr" anchorCtr="0">
            <a:noAutofit/>
          </a:bodyPr>
          <a:lstStyle/>
          <a:p>
            <a:pPr marL="0" lvl="0" indent="0"/>
            <a:r>
              <a:rPr lang="en-US" dirty="0"/>
              <a:t>Babyliss is a leading manufacturer of professional hair styling tools. Babyliss products are designed to help you achieve the perfect hair style, whether you are looking for sleek and straight hair, voluminous curls, or anything in between. With Babyliss, you can create salon-quality looks at home with ease.</a:t>
            </a:r>
            <a:endParaRPr dirty="0"/>
          </a:p>
        </p:txBody>
      </p:sp>
      <p:sp>
        <p:nvSpPr>
          <p:cNvPr id="374" name="Google Shape;374;p33"/>
          <p:cNvSpPr txBox="1">
            <a:spLocks noGrp="1"/>
          </p:cNvSpPr>
          <p:nvPr>
            <p:ph type="title"/>
          </p:nvPr>
        </p:nvSpPr>
        <p:spPr>
          <a:xfrm>
            <a:off x="5226350" y="2150850"/>
            <a:ext cx="3285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Our </a:t>
            </a:r>
            <a:r>
              <a:rPr lang="en" dirty="0">
                <a:solidFill>
                  <a:schemeClr val="lt1"/>
                </a:solidFill>
                <a:latin typeface="Sora ExtraBold"/>
                <a:sym typeface="Sora ExtraBold"/>
              </a:rPr>
              <a:t>Product</a:t>
            </a:r>
            <a:endParaRPr dirty="0">
              <a:solidFill>
                <a:schemeClr val="lt1"/>
              </a:solidFill>
              <a:latin typeface="Sora ExtraBold"/>
              <a:ea typeface="Sora ExtraBold"/>
              <a:cs typeface="Sora ExtraBold"/>
              <a:sym typeface="Sora ExtraBold"/>
            </a:endParaRPr>
          </a:p>
        </p:txBody>
      </p:sp>
      <p:sp>
        <p:nvSpPr>
          <p:cNvPr id="375" name="Google Shape;375;p33"/>
          <p:cNvSpPr/>
          <p:nvPr/>
        </p:nvSpPr>
        <p:spPr>
          <a:xfrm>
            <a:off x="7932250" y="287900"/>
            <a:ext cx="993300" cy="993300"/>
          </a:xfrm>
          <a:prstGeom prst="donut">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5226350" y="4015575"/>
            <a:ext cx="926100" cy="800700"/>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61" name="Google Shape;561;p36"/>
          <p:cNvSpPr/>
          <p:nvPr/>
        </p:nvSpPr>
        <p:spPr>
          <a:xfrm>
            <a:off x="301398" y="3752944"/>
            <a:ext cx="993300" cy="993300"/>
          </a:xfrm>
          <a:prstGeom prst="donut">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82;p34"/>
          <p:cNvGrpSpPr/>
          <p:nvPr/>
        </p:nvGrpSpPr>
        <p:grpSpPr>
          <a:xfrm>
            <a:off x="6078885" y="689613"/>
            <a:ext cx="1853353" cy="3784074"/>
            <a:chOff x="-3629423" y="679726"/>
            <a:chExt cx="1853353" cy="3784074"/>
          </a:xfrm>
        </p:grpSpPr>
        <p:grpSp>
          <p:nvGrpSpPr>
            <p:cNvPr id="19" name="Google Shape;383;p34"/>
            <p:cNvGrpSpPr/>
            <p:nvPr/>
          </p:nvGrpSpPr>
          <p:grpSpPr>
            <a:xfrm>
              <a:off x="-3560710" y="707143"/>
              <a:ext cx="1715928" cy="3729316"/>
              <a:chOff x="-2516670" y="707143"/>
              <a:chExt cx="1715928" cy="3729316"/>
            </a:xfrm>
          </p:grpSpPr>
          <p:sp>
            <p:nvSpPr>
              <p:cNvPr id="39" name="Google Shape;384;p34"/>
              <p:cNvSpPr/>
              <p:nvPr/>
            </p:nvSpPr>
            <p:spPr>
              <a:xfrm>
                <a:off x="-2516670" y="707143"/>
                <a:ext cx="1715921" cy="3729316"/>
              </a:xfrm>
              <a:custGeom>
                <a:avLst/>
                <a:gdLst/>
                <a:ahLst/>
                <a:cxnLst/>
                <a:rect l="l" t="t" r="r" b="b"/>
                <a:pathLst>
                  <a:path w="102300" h="187695" extrusionOk="0">
                    <a:moveTo>
                      <a:pt x="11099" y="1"/>
                    </a:moveTo>
                    <a:cubicBezTo>
                      <a:pt x="4955" y="1"/>
                      <a:pt x="1" y="4360"/>
                      <a:pt x="16" y="9748"/>
                    </a:cubicBezTo>
                    <a:lnTo>
                      <a:pt x="580" y="178011"/>
                    </a:lnTo>
                    <a:cubicBezTo>
                      <a:pt x="595" y="183367"/>
                      <a:pt x="5549" y="187695"/>
                      <a:pt x="11661" y="187695"/>
                    </a:cubicBezTo>
                    <a:lnTo>
                      <a:pt x="91216" y="187695"/>
                    </a:lnTo>
                    <a:cubicBezTo>
                      <a:pt x="97329" y="187695"/>
                      <a:pt x="102299" y="183352"/>
                      <a:pt x="102299" y="177979"/>
                    </a:cubicBezTo>
                    <a:lnTo>
                      <a:pt x="102299" y="9716"/>
                    </a:lnTo>
                    <a:cubicBezTo>
                      <a:pt x="102299" y="4343"/>
                      <a:pt x="97329" y="1"/>
                      <a:pt x="91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5;p34"/>
              <p:cNvSpPr/>
              <p:nvPr/>
            </p:nvSpPr>
            <p:spPr>
              <a:xfrm>
                <a:off x="-2505513" y="4027512"/>
                <a:ext cx="1704771"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6;p34"/>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7;p34"/>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8;p34"/>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9;p34"/>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0;p34"/>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1;p34"/>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2;p34"/>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3;p34"/>
              <p:cNvSpPr/>
              <p:nvPr/>
            </p:nvSpPr>
            <p:spPr>
              <a:xfrm>
                <a:off x="-2404823" y="3129620"/>
                <a:ext cx="126160" cy="102522"/>
              </a:xfrm>
              <a:custGeom>
                <a:avLst/>
                <a:gdLst/>
                <a:ahLst/>
                <a:cxnLst/>
                <a:rect l="l" t="t" r="r" b="b"/>
                <a:pathLst>
                  <a:path w="6676" h="5550" extrusionOk="0">
                    <a:moveTo>
                      <a:pt x="1978" y="0"/>
                    </a:moveTo>
                    <a:cubicBezTo>
                      <a:pt x="1689" y="0"/>
                      <a:pt x="1384" y="80"/>
                      <a:pt x="1110" y="258"/>
                    </a:cubicBezTo>
                    <a:cubicBezTo>
                      <a:pt x="273" y="805"/>
                      <a:pt x="1" y="1995"/>
                      <a:pt x="483" y="2928"/>
                    </a:cubicBezTo>
                    <a:cubicBezTo>
                      <a:pt x="869" y="3700"/>
                      <a:pt x="2525" y="5019"/>
                      <a:pt x="3121" y="5469"/>
                    </a:cubicBezTo>
                    <a:cubicBezTo>
                      <a:pt x="3185" y="5534"/>
                      <a:pt x="3265" y="5549"/>
                      <a:pt x="3346" y="5549"/>
                    </a:cubicBezTo>
                    <a:cubicBezTo>
                      <a:pt x="3411" y="5549"/>
                      <a:pt x="3490" y="5534"/>
                      <a:pt x="3555" y="5469"/>
                    </a:cubicBezTo>
                    <a:cubicBezTo>
                      <a:pt x="4151" y="5019"/>
                      <a:pt x="5807" y="3700"/>
                      <a:pt x="6209" y="2928"/>
                    </a:cubicBezTo>
                    <a:cubicBezTo>
                      <a:pt x="6675" y="1995"/>
                      <a:pt x="6402" y="805"/>
                      <a:pt x="5566" y="258"/>
                    </a:cubicBezTo>
                    <a:cubicBezTo>
                      <a:pt x="5292" y="80"/>
                      <a:pt x="4987" y="0"/>
                      <a:pt x="4697" y="0"/>
                    </a:cubicBezTo>
                    <a:cubicBezTo>
                      <a:pt x="4183" y="0"/>
                      <a:pt x="3683" y="258"/>
                      <a:pt x="3346" y="724"/>
                    </a:cubicBezTo>
                    <a:cubicBezTo>
                      <a:pt x="3008" y="258"/>
                      <a:pt x="2493" y="0"/>
                      <a:pt x="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4;p34"/>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5;p34"/>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6;p34"/>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7;p34"/>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8;p34"/>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9;p34"/>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p34"/>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1;p34"/>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2;p34"/>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3;p34"/>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4;p34"/>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5;p34"/>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6;p34"/>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7;p34"/>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8;p34"/>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9;p34"/>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0;p34"/>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1;p34"/>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2;p34"/>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3;p34"/>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4;p34"/>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5;p34"/>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6;p34"/>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7;p34"/>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8;p34"/>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9;p34"/>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0;p34"/>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1;p34"/>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22;p34"/>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23;p34"/>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4;p34"/>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5;p34"/>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26;p34"/>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27;p34"/>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28;p34"/>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29;p34"/>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30;p34"/>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31;p34"/>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32;p34"/>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33;p34"/>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34;p34"/>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35;p34"/>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36;p34"/>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37;p34"/>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38;p34"/>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39;p34"/>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40;p34"/>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41;p34"/>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42;p34"/>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43;p34"/>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44;p34"/>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45;p34"/>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46;p34"/>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47;p34"/>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48;p34"/>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49;p34"/>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50;p34"/>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51;p34"/>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52;p34"/>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53;p34"/>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54;p34"/>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55;p34"/>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56;p34"/>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57;p34"/>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58;p34"/>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59;p34"/>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0;p34"/>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61;p34"/>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62;p34"/>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63;p34"/>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64;p34"/>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65;p34"/>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66;p34"/>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67;p34"/>
              <p:cNvSpPr/>
              <p:nvPr/>
            </p:nvSpPr>
            <p:spPr>
              <a:xfrm>
                <a:off x="-1907006" y="3480653"/>
                <a:ext cx="46620" cy="31976"/>
              </a:xfrm>
              <a:custGeom>
                <a:avLst/>
                <a:gdLst/>
                <a:ahLst/>
                <a:cxnLst/>
                <a:rect l="l" t="t" r="r" b="b"/>
                <a:pathLst>
                  <a:path w="2467" h="1731" extrusionOk="0">
                    <a:moveTo>
                      <a:pt x="822"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3" y="557"/>
                      <a:pt x="1093" y="720"/>
                    </a:cubicBezTo>
                    <a:lnTo>
                      <a:pt x="1093" y="1730"/>
                    </a:lnTo>
                    <a:lnTo>
                      <a:pt x="1372" y="1730"/>
                    </a:lnTo>
                    <a:lnTo>
                      <a:pt x="1372" y="775"/>
                    </a:lnTo>
                    <a:cubicBezTo>
                      <a:pt x="1372" y="611"/>
                      <a:pt x="1415" y="481"/>
                      <a:pt x="1497" y="385"/>
                    </a:cubicBezTo>
                    <a:cubicBezTo>
                      <a:pt x="1581" y="289"/>
                      <a:pt x="1695" y="241"/>
                      <a:pt x="1838" y="241"/>
                    </a:cubicBezTo>
                    <a:cubicBezTo>
                      <a:pt x="1957" y="241"/>
                      <a:pt x="2044" y="281"/>
                      <a:pt x="2101" y="360"/>
                    </a:cubicBezTo>
                    <a:cubicBezTo>
                      <a:pt x="2159" y="438"/>
                      <a:pt x="2187" y="558"/>
                      <a:pt x="2187" y="720"/>
                    </a:cubicBezTo>
                    <a:lnTo>
                      <a:pt x="2187" y="1730"/>
                    </a:lnTo>
                    <a:lnTo>
                      <a:pt x="2466" y="1730"/>
                    </a:lnTo>
                    <a:lnTo>
                      <a:pt x="2466" y="711"/>
                    </a:lnTo>
                    <a:cubicBezTo>
                      <a:pt x="2466" y="483"/>
                      <a:pt x="2418" y="308"/>
                      <a:pt x="2322" y="186"/>
                    </a:cubicBezTo>
                    <a:cubicBezTo>
                      <a:pt x="2227" y="62"/>
                      <a:pt x="2092" y="1"/>
                      <a:pt x="1915" y="1"/>
                    </a:cubicBezTo>
                    <a:cubicBezTo>
                      <a:pt x="1784" y="1"/>
                      <a:pt x="1671" y="30"/>
                      <a:pt x="1574" y="89"/>
                    </a:cubicBezTo>
                    <a:cubicBezTo>
                      <a:pt x="1478" y="149"/>
                      <a:pt x="1395" y="241"/>
                      <a:pt x="1326" y="365"/>
                    </a:cubicBezTo>
                    <a:cubicBezTo>
                      <a:pt x="1285" y="246"/>
                      <a:pt x="1220" y="156"/>
                      <a:pt x="1134" y="95"/>
                    </a:cubicBezTo>
                    <a:cubicBezTo>
                      <a:pt x="1049" y="32"/>
                      <a:pt x="945"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68;p34"/>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69;p34"/>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0;p34"/>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1;p34"/>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2;p34"/>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3;p34"/>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4;p34"/>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5;p34"/>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6;p34"/>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7;p34"/>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8;p34"/>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79;p34"/>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80;p34"/>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81;p34"/>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82;p34"/>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83;p34"/>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84;p34"/>
              <p:cNvSpPr/>
              <p:nvPr/>
            </p:nvSpPr>
            <p:spPr>
              <a:xfrm>
                <a:off x="-1574108" y="3172994"/>
                <a:ext cx="24945" cy="24384"/>
              </a:xfrm>
              <a:custGeom>
                <a:avLst/>
                <a:gdLst/>
                <a:ahLst/>
                <a:cxnLst/>
                <a:rect l="l" t="t" r="r" b="b"/>
                <a:pathLst>
                  <a:path w="1320" h="1320" extrusionOk="0">
                    <a:moveTo>
                      <a:pt x="661" y="1"/>
                    </a:moveTo>
                    <a:cubicBezTo>
                      <a:pt x="290" y="1"/>
                      <a:pt x="1" y="306"/>
                      <a:pt x="1" y="660"/>
                    </a:cubicBezTo>
                    <a:cubicBezTo>
                      <a:pt x="1" y="1030"/>
                      <a:pt x="290" y="1320"/>
                      <a:pt x="661" y="1320"/>
                    </a:cubicBezTo>
                    <a:cubicBezTo>
                      <a:pt x="1015" y="1320"/>
                      <a:pt x="1320" y="1030"/>
                      <a:pt x="1320" y="660"/>
                    </a:cubicBezTo>
                    <a:cubicBezTo>
                      <a:pt x="1320" y="306"/>
                      <a:pt x="1015"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85;p34"/>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86;p34"/>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87;p34"/>
              <p:cNvSpPr/>
              <p:nvPr/>
            </p:nvSpPr>
            <p:spPr>
              <a:xfrm>
                <a:off x="-2416974" y="1185224"/>
                <a:ext cx="155942" cy="152435"/>
              </a:xfrm>
              <a:custGeom>
                <a:avLst/>
                <a:gdLst/>
                <a:ahLst/>
                <a:cxnLst/>
                <a:rect l="l" t="t" r="r" b="b"/>
                <a:pathLst>
                  <a:path w="8252" h="8252" extrusionOk="0">
                    <a:moveTo>
                      <a:pt x="4133" y="1"/>
                    </a:moveTo>
                    <a:cubicBezTo>
                      <a:pt x="1849" y="1"/>
                      <a:pt x="0" y="1850"/>
                      <a:pt x="0" y="4118"/>
                    </a:cubicBezTo>
                    <a:cubicBezTo>
                      <a:pt x="0" y="6402"/>
                      <a:pt x="1849" y="8251"/>
                      <a:pt x="4133" y="8251"/>
                    </a:cubicBezTo>
                    <a:cubicBezTo>
                      <a:pt x="6417" y="8251"/>
                      <a:pt x="8251" y="6402"/>
                      <a:pt x="8251" y="4118"/>
                    </a:cubicBezTo>
                    <a:cubicBezTo>
                      <a:pt x="8251" y="1850"/>
                      <a:pt x="6417" y="1"/>
                      <a:pt x="4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88;p34"/>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89;p34"/>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90;p34"/>
              <p:cNvSpPr/>
              <p:nvPr/>
            </p:nvSpPr>
            <p:spPr>
              <a:xfrm>
                <a:off x="-2115502" y="1254569"/>
                <a:ext cx="26400" cy="31440"/>
              </a:xfrm>
              <a:custGeom>
                <a:avLst/>
                <a:gdLst/>
                <a:ahLst/>
                <a:cxnLst/>
                <a:rect l="l" t="t" r="r" b="b"/>
                <a:pathLst>
                  <a:path w="1397" h="1702" extrusionOk="0">
                    <a:moveTo>
                      <a:pt x="736" y="0"/>
                    </a:moveTo>
                    <a:cubicBezTo>
                      <a:pt x="546" y="0"/>
                      <a:pt x="389" y="45"/>
                      <a:pt x="266" y="135"/>
                    </a:cubicBezTo>
                    <a:cubicBezTo>
                      <a:pt x="142" y="227"/>
                      <a:pt x="81" y="354"/>
                      <a:pt x="81" y="519"/>
                    </a:cubicBezTo>
                    <a:cubicBezTo>
                      <a:pt x="81" y="626"/>
                      <a:pt x="108" y="713"/>
                      <a:pt x="162" y="781"/>
                    </a:cubicBezTo>
                    <a:cubicBezTo>
                      <a:pt x="214" y="847"/>
                      <a:pt x="279" y="896"/>
                      <a:pt x="353" y="929"/>
                    </a:cubicBezTo>
                    <a:cubicBezTo>
                      <a:pt x="429" y="963"/>
                      <a:pt x="523" y="995"/>
                      <a:pt x="636" y="1028"/>
                    </a:cubicBezTo>
                    <a:cubicBezTo>
                      <a:pt x="745" y="1059"/>
                      <a:pt x="822" y="1087"/>
                      <a:pt x="868" y="1114"/>
                    </a:cubicBezTo>
                    <a:cubicBezTo>
                      <a:pt x="918" y="1142"/>
                      <a:pt x="943" y="1179"/>
                      <a:pt x="943" y="1225"/>
                    </a:cubicBezTo>
                    <a:cubicBezTo>
                      <a:pt x="943" y="1269"/>
                      <a:pt x="923" y="1302"/>
                      <a:pt x="884" y="1324"/>
                    </a:cubicBezTo>
                    <a:cubicBezTo>
                      <a:pt x="847" y="1345"/>
                      <a:pt x="796" y="1355"/>
                      <a:pt x="733" y="1355"/>
                    </a:cubicBezTo>
                    <a:cubicBezTo>
                      <a:pt x="640" y="1355"/>
                      <a:pt x="541" y="1338"/>
                      <a:pt x="436" y="1302"/>
                    </a:cubicBezTo>
                    <a:cubicBezTo>
                      <a:pt x="333" y="1266"/>
                      <a:pt x="240" y="1215"/>
                      <a:pt x="155" y="1148"/>
                    </a:cubicBezTo>
                    <a:lnTo>
                      <a:pt x="1" y="1470"/>
                    </a:lnTo>
                    <a:cubicBezTo>
                      <a:pt x="93" y="1544"/>
                      <a:pt x="203" y="1601"/>
                      <a:pt x="328" y="1642"/>
                    </a:cubicBezTo>
                    <a:cubicBezTo>
                      <a:pt x="454" y="1682"/>
                      <a:pt x="585" y="1701"/>
                      <a:pt x="720" y="1701"/>
                    </a:cubicBezTo>
                    <a:cubicBezTo>
                      <a:pt x="918" y="1701"/>
                      <a:pt x="1079" y="1656"/>
                      <a:pt x="1205" y="1565"/>
                    </a:cubicBezTo>
                    <a:cubicBezTo>
                      <a:pt x="1333" y="1472"/>
                      <a:pt x="1397" y="1344"/>
                      <a:pt x="1397" y="1179"/>
                    </a:cubicBezTo>
                    <a:cubicBezTo>
                      <a:pt x="1397" y="1071"/>
                      <a:pt x="1369" y="983"/>
                      <a:pt x="1313" y="916"/>
                    </a:cubicBezTo>
                    <a:cubicBezTo>
                      <a:pt x="1258" y="849"/>
                      <a:pt x="1192" y="798"/>
                      <a:pt x="1115" y="766"/>
                    </a:cubicBezTo>
                    <a:cubicBezTo>
                      <a:pt x="1039" y="730"/>
                      <a:pt x="943" y="695"/>
                      <a:pt x="826" y="660"/>
                    </a:cubicBezTo>
                    <a:cubicBezTo>
                      <a:pt x="719" y="629"/>
                      <a:pt x="642" y="602"/>
                      <a:pt x="594" y="577"/>
                    </a:cubicBezTo>
                    <a:cubicBezTo>
                      <a:pt x="546" y="552"/>
                      <a:pt x="523" y="517"/>
                      <a:pt x="523" y="472"/>
                    </a:cubicBezTo>
                    <a:cubicBezTo>
                      <a:pt x="523" y="431"/>
                      <a:pt x="540" y="400"/>
                      <a:pt x="575" y="380"/>
                    </a:cubicBezTo>
                    <a:cubicBezTo>
                      <a:pt x="611" y="359"/>
                      <a:pt x="657" y="349"/>
                      <a:pt x="714" y="349"/>
                    </a:cubicBezTo>
                    <a:cubicBezTo>
                      <a:pt x="784" y="349"/>
                      <a:pt x="863" y="363"/>
                      <a:pt x="952" y="391"/>
                    </a:cubicBezTo>
                    <a:cubicBezTo>
                      <a:pt x="1041" y="418"/>
                      <a:pt x="1131" y="458"/>
                      <a:pt x="1221" y="510"/>
                    </a:cubicBezTo>
                    <a:lnTo>
                      <a:pt x="1384" y="185"/>
                    </a:lnTo>
                    <a:cubicBezTo>
                      <a:pt x="1291" y="125"/>
                      <a:pt x="1188" y="80"/>
                      <a:pt x="1075" y="49"/>
                    </a:cubicBezTo>
                    <a:cubicBezTo>
                      <a:pt x="962" y="16"/>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91;p34"/>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92;p34"/>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93;p34"/>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94;p34"/>
              <p:cNvSpPr/>
              <p:nvPr/>
            </p:nvSpPr>
            <p:spPr>
              <a:xfrm>
                <a:off x="-1979593" y="1254606"/>
                <a:ext cx="29499" cy="31440"/>
              </a:xfrm>
              <a:custGeom>
                <a:avLst/>
                <a:gdLst/>
                <a:ahLst/>
                <a:cxnLst/>
                <a:rect l="l" t="t" r="r" b="b"/>
                <a:pathLst>
                  <a:path w="1561" h="1702" extrusionOk="0">
                    <a:moveTo>
                      <a:pt x="1091" y="965"/>
                    </a:moveTo>
                    <a:lnTo>
                      <a:pt x="1091" y="1112"/>
                    </a:lnTo>
                    <a:cubicBezTo>
                      <a:pt x="1076" y="1185"/>
                      <a:pt x="1034" y="1244"/>
                      <a:pt x="962" y="1291"/>
                    </a:cubicBezTo>
                    <a:cubicBezTo>
                      <a:pt x="890" y="1339"/>
                      <a:pt x="804" y="1362"/>
                      <a:pt x="705" y="1362"/>
                    </a:cubicBezTo>
                    <a:cubicBezTo>
                      <a:pt x="625" y="1362"/>
                      <a:pt x="560" y="1344"/>
                      <a:pt x="514" y="1307"/>
                    </a:cubicBezTo>
                    <a:cubicBezTo>
                      <a:pt x="468" y="1268"/>
                      <a:pt x="446" y="1217"/>
                      <a:pt x="446" y="1152"/>
                    </a:cubicBezTo>
                    <a:cubicBezTo>
                      <a:pt x="446" y="1087"/>
                      <a:pt x="468" y="1039"/>
                      <a:pt x="510" y="1011"/>
                    </a:cubicBezTo>
                    <a:cubicBezTo>
                      <a:pt x="555" y="980"/>
                      <a:pt x="625" y="965"/>
                      <a:pt x="717" y="965"/>
                    </a:cubicBezTo>
                    <a:close/>
                    <a:moveTo>
                      <a:pt x="854" y="1"/>
                    </a:moveTo>
                    <a:cubicBezTo>
                      <a:pt x="715" y="1"/>
                      <a:pt x="589" y="16"/>
                      <a:pt x="473" y="47"/>
                    </a:cubicBezTo>
                    <a:cubicBezTo>
                      <a:pt x="358" y="78"/>
                      <a:pt x="235" y="127"/>
                      <a:pt x="102" y="192"/>
                    </a:cubicBezTo>
                    <a:lnTo>
                      <a:pt x="252" y="519"/>
                    </a:lnTo>
                    <a:cubicBezTo>
                      <a:pt x="427" y="423"/>
                      <a:pt x="591" y="374"/>
                      <a:pt x="746" y="374"/>
                    </a:cubicBezTo>
                    <a:cubicBezTo>
                      <a:pt x="859" y="374"/>
                      <a:pt x="944" y="400"/>
                      <a:pt x="1002" y="449"/>
                    </a:cubicBezTo>
                    <a:cubicBezTo>
                      <a:pt x="1061" y="496"/>
                      <a:pt x="1091" y="564"/>
                      <a:pt x="1091" y="652"/>
                    </a:cubicBezTo>
                    <a:lnTo>
                      <a:pt x="1091" y="683"/>
                    </a:lnTo>
                    <a:lnTo>
                      <a:pt x="634" y="683"/>
                    </a:lnTo>
                    <a:cubicBezTo>
                      <a:pt x="432" y="685"/>
                      <a:pt x="276" y="730"/>
                      <a:pt x="164" y="819"/>
                    </a:cubicBezTo>
                    <a:cubicBezTo>
                      <a:pt x="56" y="905"/>
                      <a:pt x="1" y="1028"/>
                      <a:pt x="1" y="1183"/>
                    </a:cubicBezTo>
                    <a:cubicBezTo>
                      <a:pt x="1" y="1338"/>
                      <a:pt x="52" y="1464"/>
                      <a:pt x="155" y="1560"/>
                    </a:cubicBezTo>
                    <a:cubicBezTo>
                      <a:pt x="258" y="1656"/>
                      <a:pt x="397" y="1702"/>
                      <a:pt x="572" y="1702"/>
                    </a:cubicBezTo>
                    <a:cubicBezTo>
                      <a:pt x="688" y="1702"/>
                      <a:pt x="789" y="1684"/>
                      <a:pt x="878" y="1647"/>
                    </a:cubicBezTo>
                    <a:cubicBezTo>
                      <a:pt x="967" y="1609"/>
                      <a:pt x="1039" y="1556"/>
                      <a:pt x="1094" y="1486"/>
                    </a:cubicBezTo>
                    <a:lnTo>
                      <a:pt x="1094" y="1681"/>
                    </a:lnTo>
                    <a:lnTo>
                      <a:pt x="1560" y="1681"/>
                    </a:lnTo>
                    <a:lnTo>
                      <a:pt x="1558" y="596"/>
                    </a:lnTo>
                    <a:cubicBezTo>
                      <a:pt x="1555" y="410"/>
                      <a:pt x="1492" y="263"/>
                      <a:pt x="1369" y="158"/>
                    </a:cubicBezTo>
                    <a:cubicBezTo>
                      <a:pt x="1248" y="53"/>
                      <a:pt x="1075"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95;p34"/>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96;p34"/>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97;p34"/>
              <p:cNvSpPr/>
              <p:nvPr/>
            </p:nvSpPr>
            <p:spPr>
              <a:xfrm>
                <a:off x="-1909059" y="962527"/>
                <a:ext cx="42652" cy="104647"/>
              </a:xfrm>
              <a:custGeom>
                <a:avLst/>
                <a:gdLst/>
                <a:ahLst/>
                <a:cxnLst/>
                <a:rect l="l" t="t" r="r" b="b"/>
                <a:pathLst>
                  <a:path w="2257" h="5665" extrusionOk="0">
                    <a:moveTo>
                      <a:pt x="1668" y="0"/>
                    </a:moveTo>
                    <a:cubicBezTo>
                      <a:pt x="1617" y="0"/>
                      <a:pt x="1571" y="6"/>
                      <a:pt x="1532" y="20"/>
                    </a:cubicBezTo>
                    <a:cubicBezTo>
                      <a:pt x="1002" y="246"/>
                      <a:pt x="406" y="889"/>
                      <a:pt x="213" y="1693"/>
                    </a:cubicBezTo>
                    <a:cubicBezTo>
                      <a:pt x="1" y="2587"/>
                      <a:pt x="753" y="3018"/>
                      <a:pt x="987" y="3018"/>
                    </a:cubicBezTo>
                    <a:cubicBezTo>
                      <a:pt x="1018" y="3018"/>
                      <a:pt x="1040" y="3011"/>
                      <a:pt x="1049" y="2995"/>
                    </a:cubicBezTo>
                    <a:cubicBezTo>
                      <a:pt x="1146" y="2819"/>
                      <a:pt x="873" y="2770"/>
                      <a:pt x="809" y="2240"/>
                    </a:cubicBezTo>
                    <a:cubicBezTo>
                      <a:pt x="745" y="1565"/>
                      <a:pt x="1049" y="808"/>
                      <a:pt x="1452" y="471"/>
                    </a:cubicBezTo>
                    <a:cubicBezTo>
                      <a:pt x="1469" y="457"/>
                      <a:pt x="1482" y="451"/>
                      <a:pt x="1491" y="451"/>
                    </a:cubicBezTo>
                    <a:cubicBezTo>
                      <a:pt x="1526" y="451"/>
                      <a:pt x="1517" y="537"/>
                      <a:pt x="1517" y="664"/>
                    </a:cubicBezTo>
                    <a:cubicBezTo>
                      <a:pt x="1517" y="937"/>
                      <a:pt x="1500" y="3495"/>
                      <a:pt x="1500" y="4025"/>
                    </a:cubicBezTo>
                    <a:cubicBezTo>
                      <a:pt x="1500" y="4749"/>
                      <a:pt x="1484" y="4975"/>
                      <a:pt x="1420" y="5200"/>
                    </a:cubicBezTo>
                    <a:cubicBezTo>
                      <a:pt x="1371" y="5425"/>
                      <a:pt x="1275" y="5586"/>
                      <a:pt x="1356" y="5650"/>
                    </a:cubicBezTo>
                    <a:cubicBezTo>
                      <a:pt x="1365" y="5660"/>
                      <a:pt x="1381" y="5664"/>
                      <a:pt x="1400" y="5664"/>
                    </a:cubicBezTo>
                    <a:cubicBezTo>
                      <a:pt x="1513" y="5664"/>
                      <a:pt x="1768" y="5515"/>
                      <a:pt x="1918" y="5296"/>
                    </a:cubicBezTo>
                    <a:cubicBezTo>
                      <a:pt x="2143" y="4990"/>
                      <a:pt x="2208" y="4621"/>
                      <a:pt x="2224" y="4235"/>
                    </a:cubicBezTo>
                    <a:cubicBezTo>
                      <a:pt x="2240" y="3752"/>
                      <a:pt x="2240" y="2980"/>
                      <a:pt x="2240" y="2545"/>
                    </a:cubicBezTo>
                    <a:cubicBezTo>
                      <a:pt x="2240" y="2159"/>
                      <a:pt x="2256" y="986"/>
                      <a:pt x="2240" y="278"/>
                    </a:cubicBezTo>
                    <a:cubicBezTo>
                      <a:pt x="2240" y="145"/>
                      <a:pt x="190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98;p34"/>
              <p:cNvSpPr/>
              <p:nvPr/>
            </p:nvSpPr>
            <p:spPr>
              <a:xfrm>
                <a:off x="-1854879" y="962563"/>
                <a:ext cx="446529" cy="137971"/>
              </a:xfrm>
              <a:custGeom>
                <a:avLst/>
                <a:gdLst/>
                <a:ahLst/>
                <a:cxnLst/>
                <a:rect l="l" t="t" r="r" b="b"/>
                <a:pathLst>
                  <a:path w="23629" h="7469" extrusionOk="0">
                    <a:moveTo>
                      <a:pt x="8744" y="2189"/>
                    </a:moveTo>
                    <a:cubicBezTo>
                      <a:pt x="8751" y="2189"/>
                      <a:pt x="8759" y="2189"/>
                      <a:pt x="8766" y="2189"/>
                    </a:cubicBezTo>
                    <a:cubicBezTo>
                      <a:pt x="9072" y="2221"/>
                      <a:pt x="9233" y="2640"/>
                      <a:pt x="9201" y="3396"/>
                    </a:cubicBezTo>
                    <a:cubicBezTo>
                      <a:pt x="9169" y="3750"/>
                      <a:pt x="9105" y="4055"/>
                      <a:pt x="8991" y="4280"/>
                    </a:cubicBezTo>
                    <a:cubicBezTo>
                      <a:pt x="8883" y="4481"/>
                      <a:pt x="8721" y="4613"/>
                      <a:pt x="8567" y="4613"/>
                    </a:cubicBezTo>
                    <a:cubicBezTo>
                      <a:pt x="8425" y="4613"/>
                      <a:pt x="8288" y="4502"/>
                      <a:pt x="8204" y="4233"/>
                    </a:cubicBezTo>
                    <a:cubicBezTo>
                      <a:pt x="8075" y="3814"/>
                      <a:pt x="8123" y="3251"/>
                      <a:pt x="8172" y="2946"/>
                    </a:cubicBezTo>
                    <a:cubicBezTo>
                      <a:pt x="8250" y="2506"/>
                      <a:pt x="8436" y="2189"/>
                      <a:pt x="8744" y="2189"/>
                    </a:cubicBezTo>
                    <a:close/>
                    <a:moveTo>
                      <a:pt x="11887" y="2189"/>
                    </a:moveTo>
                    <a:cubicBezTo>
                      <a:pt x="12208" y="2189"/>
                      <a:pt x="12354" y="2543"/>
                      <a:pt x="12322" y="3396"/>
                    </a:cubicBezTo>
                    <a:cubicBezTo>
                      <a:pt x="12289" y="3733"/>
                      <a:pt x="12208" y="4087"/>
                      <a:pt x="12112" y="4280"/>
                    </a:cubicBezTo>
                    <a:cubicBezTo>
                      <a:pt x="12012" y="4488"/>
                      <a:pt x="11852" y="4619"/>
                      <a:pt x="11697" y="4619"/>
                    </a:cubicBezTo>
                    <a:cubicBezTo>
                      <a:pt x="11551" y="4619"/>
                      <a:pt x="11410" y="4505"/>
                      <a:pt x="11324" y="4233"/>
                    </a:cubicBezTo>
                    <a:cubicBezTo>
                      <a:pt x="11211" y="3830"/>
                      <a:pt x="11228" y="3315"/>
                      <a:pt x="11292" y="2993"/>
                    </a:cubicBezTo>
                    <a:cubicBezTo>
                      <a:pt x="11372" y="2575"/>
                      <a:pt x="11550" y="2189"/>
                      <a:pt x="11887" y="2189"/>
                    </a:cubicBezTo>
                    <a:close/>
                    <a:moveTo>
                      <a:pt x="17334" y="2189"/>
                    </a:moveTo>
                    <a:cubicBezTo>
                      <a:pt x="17341" y="2189"/>
                      <a:pt x="17348" y="2189"/>
                      <a:pt x="17355" y="2189"/>
                    </a:cubicBezTo>
                    <a:cubicBezTo>
                      <a:pt x="17677" y="2221"/>
                      <a:pt x="17823" y="2640"/>
                      <a:pt x="17790" y="3396"/>
                    </a:cubicBezTo>
                    <a:cubicBezTo>
                      <a:pt x="17774" y="3782"/>
                      <a:pt x="17694" y="4072"/>
                      <a:pt x="17581" y="4280"/>
                    </a:cubicBezTo>
                    <a:cubicBezTo>
                      <a:pt x="17481" y="4488"/>
                      <a:pt x="17321" y="4619"/>
                      <a:pt x="17166" y="4619"/>
                    </a:cubicBezTo>
                    <a:cubicBezTo>
                      <a:pt x="17020" y="4619"/>
                      <a:pt x="16878" y="4505"/>
                      <a:pt x="16793" y="4233"/>
                    </a:cubicBezTo>
                    <a:cubicBezTo>
                      <a:pt x="16697" y="3911"/>
                      <a:pt x="16697" y="3380"/>
                      <a:pt x="16761" y="2946"/>
                    </a:cubicBezTo>
                    <a:cubicBezTo>
                      <a:pt x="16824" y="2521"/>
                      <a:pt x="17025" y="2189"/>
                      <a:pt x="17334" y="2189"/>
                    </a:cubicBezTo>
                    <a:close/>
                    <a:moveTo>
                      <a:pt x="12401" y="5342"/>
                    </a:moveTo>
                    <a:lnTo>
                      <a:pt x="12401" y="5728"/>
                    </a:lnTo>
                    <a:cubicBezTo>
                      <a:pt x="12386" y="6356"/>
                      <a:pt x="12289" y="6903"/>
                      <a:pt x="12080" y="7064"/>
                    </a:cubicBezTo>
                    <a:cubicBezTo>
                      <a:pt x="11995" y="7130"/>
                      <a:pt x="11900" y="7161"/>
                      <a:pt x="11811" y="7161"/>
                    </a:cubicBezTo>
                    <a:cubicBezTo>
                      <a:pt x="11596" y="7161"/>
                      <a:pt x="11412" y="6979"/>
                      <a:pt x="11468" y="6661"/>
                    </a:cubicBezTo>
                    <a:cubicBezTo>
                      <a:pt x="11550" y="6259"/>
                      <a:pt x="11887" y="5841"/>
                      <a:pt x="12401" y="5342"/>
                    </a:cubicBezTo>
                    <a:close/>
                    <a:moveTo>
                      <a:pt x="5997" y="0"/>
                    </a:moveTo>
                    <a:cubicBezTo>
                      <a:pt x="5899" y="0"/>
                      <a:pt x="5851" y="55"/>
                      <a:pt x="5839" y="163"/>
                    </a:cubicBezTo>
                    <a:cubicBezTo>
                      <a:pt x="5823" y="388"/>
                      <a:pt x="5807" y="1048"/>
                      <a:pt x="5807" y="1048"/>
                    </a:cubicBezTo>
                    <a:cubicBezTo>
                      <a:pt x="5678" y="1048"/>
                      <a:pt x="5244" y="1031"/>
                      <a:pt x="5116" y="1031"/>
                    </a:cubicBezTo>
                    <a:cubicBezTo>
                      <a:pt x="4987" y="1031"/>
                      <a:pt x="4858" y="1546"/>
                      <a:pt x="5019" y="1546"/>
                    </a:cubicBezTo>
                    <a:cubicBezTo>
                      <a:pt x="5212" y="1563"/>
                      <a:pt x="5549" y="1563"/>
                      <a:pt x="5774" y="1578"/>
                    </a:cubicBezTo>
                    <a:cubicBezTo>
                      <a:pt x="5774" y="1578"/>
                      <a:pt x="5759" y="2736"/>
                      <a:pt x="5759" y="3090"/>
                    </a:cubicBezTo>
                    <a:lnTo>
                      <a:pt x="5759" y="3203"/>
                    </a:lnTo>
                    <a:cubicBezTo>
                      <a:pt x="5646" y="3847"/>
                      <a:pt x="5212" y="4184"/>
                      <a:pt x="5212" y="4184"/>
                    </a:cubicBezTo>
                    <a:cubicBezTo>
                      <a:pt x="5309" y="3766"/>
                      <a:pt x="5116" y="3444"/>
                      <a:pt x="4777" y="3187"/>
                    </a:cubicBezTo>
                    <a:cubicBezTo>
                      <a:pt x="4649" y="3090"/>
                      <a:pt x="4408" y="2897"/>
                      <a:pt x="4118" y="2689"/>
                    </a:cubicBezTo>
                    <a:cubicBezTo>
                      <a:pt x="4118" y="2689"/>
                      <a:pt x="4279" y="2528"/>
                      <a:pt x="4423" y="2221"/>
                    </a:cubicBezTo>
                    <a:cubicBezTo>
                      <a:pt x="4537" y="1996"/>
                      <a:pt x="4537" y="1739"/>
                      <a:pt x="4279" y="1675"/>
                    </a:cubicBezTo>
                    <a:cubicBezTo>
                      <a:pt x="4228" y="1662"/>
                      <a:pt x="4177" y="1656"/>
                      <a:pt x="4129" y="1656"/>
                    </a:cubicBezTo>
                    <a:cubicBezTo>
                      <a:pt x="3794" y="1656"/>
                      <a:pt x="3527" y="1925"/>
                      <a:pt x="3443" y="2206"/>
                    </a:cubicBezTo>
                    <a:cubicBezTo>
                      <a:pt x="3362" y="2447"/>
                      <a:pt x="3411" y="2640"/>
                      <a:pt x="3555" y="2833"/>
                    </a:cubicBezTo>
                    <a:cubicBezTo>
                      <a:pt x="3572" y="2833"/>
                      <a:pt x="3587" y="2849"/>
                      <a:pt x="3587" y="2865"/>
                    </a:cubicBezTo>
                    <a:cubicBezTo>
                      <a:pt x="3507" y="3042"/>
                      <a:pt x="3378" y="3283"/>
                      <a:pt x="3265" y="3476"/>
                    </a:cubicBezTo>
                    <a:cubicBezTo>
                      <a:pt x="2976" y="3991"/>
                      <a:pt x="2751" y="4394"/>
                      <a:pt x="2574" y="4394"/>
                    </a:cubicBezTo>
                    <a:cubicBezTo>
                      <a:pt x="2446" y="4394"/>
                      <a:pt x="2446" y="3975"/>
                      <a:pt x="2446" y="3589"/>
                    </a:cubicBezTo>
                    <a:cubicBezTo>
                      <a:pt x="2446" y="3251"/>
                      <a:pt x="2461" y="2753"/>
                      <a:pt x="2493" y="2238"/>
                    </a:cubicBezTo>
                    <a:cubicBezTo>
                      <a:pt x="2493" y="2061"/>
                      <a:pt x="2413" y="1964"/>
                      <a:pt x="2268" y="1884"/>
                    </a:cubicBezTo>
                    <a:cubicBezTo>
                      <a:pt x="2172" y="1820"/>
                      <a:pt x="1995" y="1723"/>
                      <a:pt x="1882" y="1723"/>
                    </a:cubicBezTo>
                    <a:cubicBezTo>
                      <a:pt x="1721" y="1723"/>
                      <a:pt x="1255" y="1739"/>
                      <a:pt x="805" y="3010"/>
                    </a:cubicBezTo>
                    <a:cubicBezTo>
                      <a:pt x="756" y="3171"/>
                      <a:pt x="644" y="3476"/>
                      <a:pt x="644" y="3476"/>
                    </a:cubicBezTo>
                    <a:lnTo>
                      <a:pt x="660" y="1932"/>
                    </a:lnTo>
                    <a:cubicBezTo>
                      <a:pt x="660" y="1900"/>
                      <a:pt x="644" y="1868"/>
                      <a:pt x="595" y="1835"/>
                    </a:cubicBezTo>
                    <a:cubicBezTo>
                      <a:pt x="515" y="1803"/>
                      <a:pt x="322" y="1723"/>
                      <a:pt x="145" y="1723"/>
                    </a:cubicBezTo>
                    <a:cubicBezTo>
                      <a:pt x="65" y="1723"/>
                      <a:pt x="16" y="1756"/>
                      <a:pt x="16" y="1835"/>
                    </a:cubicBezTo>
                    <a:lnTo>
                      <a:pt x="1" y="4233"/>
                    </a:lnTo>
                    <a:cubicBezTo>
                      <a:pt x="1" y="4426"/>
                      <a:pt x="1" y="4634"/>
                      <a:pt x="33" y="4731"/>
                    </a:cubicBezTo>
                    <a:cubicBezTo>
                      <a:pt x="48" y="4812"/>
                      <a:pt x="80" y="4891"/>
                      <a:pt x="113" y="4940"/>
                    </a:cubicBezTo>
                    <a:cubicBezTo>
                      <a:pt x="145" y="4988"/>
                      <a:pt x="194" y="5020"/>
                      <a:pt x="258" y="5037"/>
                    </a:cubicBezTo>
                    <a:cubicBezTo>
                      <a:pt x="284" y="5043"/>
                      <a:pt x="357" y="5052"/>
                      <a:pt x="436" y="5052"/>
                    </a:cubicBezTo>
                    <a:cubicBezTo>
                      <a:pt x="553" y="5052"/>
                      <a:pt x="682" y="5033"/>
                      <a:pt x="692" y="4956"/>
                    </a:cubicBezTo>
                    <a:cubicBezTo>
                      <a:pt x="708" y="4795"/>
                      <a:pt x="708" y="4619"/>
                      <a:pt x="885" y="3975"/>
                    </a:cubicBezTo>
                    <a:cubicBezTo>
                      <a:pt x="1174" y="2978"/>
                      <a:pt x="1545" y="2479"/>
                      <a:pt x="1721" y="2302"/>
                    </a:cubicBezTo>
                    <a:cubicBezTo>
                      <a:pt x="1736" y="2288"/>
                      <a:pt x="1750" y="2280"/>
                      <a:pt x="1762" y="2280"/>
                    </a:cubicBezTo>
                    <a:cubicBezTo>
                      <a:pt x="1776" y="2280"/>
                      <a:pt x="1785" y="2292"/>
                      <a:pt x="1785" y="2318"/>
                    </a:cubicBezTo>
                    <a:cubicBezTo>
                      <a:pt x="1785" y="2543"/>
                      <a:pt x="1753" y="3090"/>
                      <a:pt x="1738" y="3557"/>
                    </a:cubicBezTo>
                    <a:cubicBezTo>
                      <a:pt x="1689" y="4812"/>
                      <a:pt x="1914" y="5052"/>
                      <a:pt x="2253" y="5052"/>
                    </a:cubicBezTo>
                    <a:cubicBezTo>
                      <a:pt x="2493" y="5052"/>
                      <a:pt x="2847" y="4795"/>
                      <a:pt x="3218" y="4168"/>
                    </a:cubicBezTo>
                    <a:cubicBezTo>
                      <a:pt x="3458" y="3782"/>
                      <a:pt x="3683" y="3396"/>
                      <a:pt x="3844" y="3122"/>
                    </a:cubicBezTo>
                    <a:cubicBezTo>
                      <a:pt x="3958" y="3235"/>
                      <a:pt x="4086" y="3347"/>
                      <a:pt x="4215" y="3461"/>
                    </a:cubicBezTo>
                    <a:cubicBezTo>
                      <a:pt x="4520" y="3750"/>
                      <a:pt x="4616" y="4023"/>
                      <a:pt x="4552" y="4265"/>
                    </a:cubicBezTo>
                    <a:cubicBezTo>
                      <a:pt x="4518" y="4404"/>
                      <a:pt x="4409" y="4550"/>
                      <a:pt x="4224" y="4550"/>
                    </a:cubicBezTo>
                    <a:cubicBezTo>
                      <a:pt x="4152" y="4550"/>
                      <a:pt x="4068" y="4528"/>
                      <a:pt x="3973" y="4473"/>
                    </a:cubicBezTo>
                    <a:cubicBezTo>
                      <a:pt x="3876" y="4409"/>
                      <a:pt x="3844" y="4377"/>
                      <a:pt x="3748" y="4312"/>
                    </a:cubicBezTo>
                    <a:cubicBezTo>
                      <a:pt x="3722" y="4286"/>
                      <a:pt x="3685" y="4275"/>
                      <a:pt x="3650" y="4275"/>
                    </a:cubicBezTo>
                    <a:cubicBezTo>
                      <a:pt x="3621" y="4275"/>
                      <a:pt x="3593" y="4282"/>
                      <a:pt x="3572" y="4297"/>
                    </a:cubicBezTo>
                    <a:cubicBezTo>
                      <a:pt x="3443" y="4394"/>
                      <a:pt x="3362" y="4505"/>
                      <a:pt x="3330" y="4651"/>
                    </a:cubicBezTo>
                    <a:cubicBezTo>
                      <a:pt x="3297" y="4795"/>
                      <a:pt x="3426" y="4876"/>
                      <a:pt x="3587" y="4940"/>
                    </a:cubicBezTo>
                    <a:cubicBezTo>
                      <a:pt x="3716" y="5005"/>
                      <a:pt x="3990" y="5052"/>
                      <a:pt x="4166" y="5052"/>
                    </a:cubicBezTo>
                    <a:cubicBezTo>
                      <a:pt x="4194" y="5054"/>
                      <a:pt x="4222" y="5054"/>
                      <a:pt x="4249" y="5054"/>
                    </a:cubicBezTo>
                    <a:cubicBezTo>
                      <a:pt x="4888" y="5054"/>
                      <a:pt x="5420" y="4693"/>
                      <a:pt x="5774" y="3814"/>
                    </a:cubicBezTo>
                    <a:cubicBezTo>
                      <a:pt x="5856" y="4602"/>
                      <a:pt x="6145" y="5052"/>
                      <a:pt x="6643" y="5052"/>
                    </a:cubicBezTo>
                    <a:cubicBezTo>
                      <a:pt x="6981" y="5052"/>
                      <a:pt x="7319" y="4619"/>
                      <a:pt x="7479" y="4184"/>
                    </a:cubicBezTo>
                    <a:cubicBezTo>
                      <a:pt x="7512" y="4361"/>
                      <a:pt x="7576" y="4505"/>
                      <a:pt x="7657" y="4634"/>
                    </a:cubicBezTo>
                    <a:cubicBezTo>
                      <a:pt x="7835" y="4924"/>
                      <a:pt x="8096" y="5049"/>
                      <a:pt x="8361" y="5049"/>
                    </a:cubicBezTo>
                    <a:cubicBezTo>
                      <a:pt x="8670" y="5049"/>
                      <a:pt x="8986" y="4879"/>
                      <a:pt x="9184" y="4602"/>
                    </a:cubicBezTo>
                    <a:cubicBezTo>
                      <a:pt x="9298" y="4441"/>
                      <a:pt x="9330" y="4377"/>
                      <a:pt x="9330" y="4377"/>
                    </a:cubicBezTo>
                    <a:cubicBezTo>
                      <a:pt x="9377" y="4876"/>
                      <a:pt x="9780" y="5052"/>
                      <a:pt x="10005" y="5052"/>
                    </a:cubicBezTo>
                    <a:cubicBezTo>
                      <a:pt x="10263" y="5052"/>
                      <a:pt x="10520" y="4924"/>
                      <a:pt x="10713" y="4505"/>
                    </a:cubicBezTo>
                    <a:cubicBezTo>
                      <a:pt x="10729" y="4554"/>
                      <a:pt x="10761" y="4602"/>
                      <a:pt x="10777" y="4634"/>
                    </a:cubicBezTo>
                    <a:cubicBezTo>
                      <a:pt x="10963" y="4924"/>
                      <a:pt x="11224" y="5049"/>
                      <a:pt x="11488" y="5049"/>
                    </a:cubicBezTo>
                    <a:cubicBezTo>
                      <a:pt x="11795" y="5049"/>
                      <a:pt x="12106" y="4879"/>
                      <a:pt x="12305" y="4602"/>
                    </a:cubicBezTo>
                    <a:cubicBezTo>
                      <a:pt x="12322" y="4570"/>
                      <a:pt x="12337" y="4554"/>
                      <a:pt x="12354" y="4538"/>
                    </a:cubicBezTo>
                    <a:lnTo>
                      <a:pt x="12369" y="4859"/>
                    </a:lnTo>
                    <a:cubicBezTo>
                      <a:pt x="12369" y="4859"/>
                      <a:pt x="12144" y="5052"/>
                      <a:pt x="12015" y="5181"/>
                    </a:cubicBezTo>
                    <a:cubicBezTo>
                      <a:pt x="11436" y="5712"/>
                      <a:pt x="10986" y="6131"/>
                      <a:pt x="10954" y="6596"/>
                    </a:cubicBezTo>
                    <a:cubicBezTo>
                      <a:pt x="10906" y="7208"/>
                      <a:pt x="11404" y="7433"/>
                      <a:pt x="11775" y="7465"/>
                    </a:cubicBezTo>
                    <a:cubicBezTo>
                      <a:pt x="11799" y="7467"/>
                      <a:pt x="11824" y="7468"/>
                      <a:pt x="11848" y="7468"/>
                    </a:cubicBezTo>
                    <a:cubicBezTo>
                      <a:pt x="12203" y="7468"/>
                      <a:pt x="12511" y="7253"/>
                      <a:pt x="12708" y="6967"/>
                    </a:cubicBezTo>
                    <a:cubicBezTo>
                      <a:pt x="12901" y="6693"/>
                      <a:pt x="13013" y="6114"/>
                      <a:pt x="13013" y="5552"/>
                    </a:cubicBezTo>
                    <a:cubicBezTo>
                      <a:pt x="12997" y="5326"/>
                      <a:pt x="12997" y="5037"/>
                      <a:pt x="12997" y="4715"/>
                    </a:cubicBezTo>
                    <a:cubicBezTo>
                      <a:pt x="13206" y="4473"/>
                      <a:pt x="13431" y="4184"/>
                      <a:pt x="13641" y="3830"/>
                    </a:cubicBezTo>
                    <a:cubicBezTo>
                      <a:pt x="13881" y="3444"/>
                      <a:pt x="14123" y="2914"/>
                      <a:pt x="14252" y="2511"/>
                    </a:cubicBezTo>
                    <a:cubicBezTo>
                      <a:pt x="14252" y="2511"/>
                      <a:pt x="14352" y="2518"/>
                      <a:pt x="14485" y="2518"/>
                    </a:cubicBezTo>
                    <a:cubicBezTo>
                      <a:pt x="14552" y="2518"/>
                      <a:pt x="14627" y="2517"/>
                      <a:pt x="14702" y="2511"/>
                    </a:cubicBezTo>
                    <a:cubicBezTo>
                      <a:pt x="14721" y="2507"/>
                      <a:pt x="14736" y="2505"/>
                      <a:pt x="14748" y="2505"/>
                    </a:cubicBezTo>
                    <a:cubicBezTo>
                      <a:pt x="14788" y="2505"/>
                      <a:pt x="14795" y="2526"/>
                      <a:pt x="14782" y="2575"/>
                    </a:cubicBezTo>
                    <a:cubicBezTo>
                      <a:pt x="14766" y="2640"/>
                      <a:pt x="14492" y="3701"/>
                      <a:pt x="14750" y="4409"/>
                    </a:cubicBezTo>
                    <a:cubicBezTo>
                      <a:pt x="14911" y="4891"/>
                      <a:pt x="15297" y="5052"/>
                      <a:pt x="15539" y="5052"/>
                    </a:cubicBezTo>
                    <a:cubicBezTo>
                      <a:pt x="15811" y="5052"/>
                      <a:pt x="16069" y="4844"/>
                      <a:pt x="16197" y="4538"/>
                    </a:cubicBezTo>
                    <a:lnTo>
                      <a:pt x="16246" y="4634"/>
                    </a:lnTo>
                    <a:cubicBezTo>
                      <a:pt x="16432" y="4924"/>
                      <a:pt x="16693" y="5049"/>
                      <a:pt x="16956" y="5049"/>
                    </a:cubicBezTo>
                    <a:cubicBezTo>
                      <a:pt x="17264" y="5049"/>
                      <a:pt x="17575" y="4879"/>
                      <a:pt x="17774" y="4602"/>
                    </a:cubicBezTo>
                    <a:cubicBezTo>
                      <a:pt x="17870" y="4473"/>
                      <a:pt x="17919" y="4377"/>
                      <a:pt x="17919" y="4377"/>
                    </a:cubicBezTo>
                    <a:cubicBezTo>
                      <a:pt x="17999" y="4891"/>
                      <a:pt x="18402" y="5052"/>
                      <a:pt x="18627" y="5052"/>
                    </a:cubicBezTo>
                    <a:cubicBezTo>
                      <a:pt x="18867" y="5052"/>
                      <a:pt x="19093" y="4956"/>
                      <a:pt x="19270" y="4522"/>
                    </a:cubicBezTo>
                    <a:cubicBezTo>
                      <a:pt x="19286" y="4715"/>
                      <a:pt x="19286" y="4859"/>
                      <a:pt x="19318" y="4908"/>
                    </a:cubicBezTo>
                    <a:cubicBezTo>
                      <a:pt x="19318" y="4940"/>
                      <a:pt x="19382" y="4988"/>
                      <a:pt x="19431" y="5005"/>
                    </a:cubicBezTo>
                    <a:cubicBezTo>
                      <a:pt x="19527" y="5039"/>
                      <a:pt x="19623" y="5050"/>
                      <a:pt x="19707" y="5050"/>
                    </a:cubicBezTo>
                    <a:cubicBezTo>
                      <a:pt x="19822" y="5050"/>
                      <a:pt x="19915" y="5030"/>
                      <a:pt x="19961" y="5020"/>
                    </a:cubicBezTo>
                    <a:cubicBezTo>
                      <a:pt x="20010" y="5020"/>
                      <a:pt x="20058" y="4973"/>
                      <a:pt x="20074" y="4844"/>
                    </a:cubicBezTo>
                    <a:cubicBezTo>
                      <a:pt x="20090" y="4538"/>
                      <a:pt x="20074" y="4023"/>
                      <a:pt x="20171" y="3637"/>
                    </a:cubicBezTo>
                    <a:cubicBezTo>
                      <a:pt x="20332" y="2993"/>
                      <a:pt x="20476" y="2736"/>
                      <a:pt x="20540" y="2607"/>
                    </a:cubicBezTo>
                    <a:cubicBezTo>
                      <a:pt x="20566" y="2574"/>
                      <a:pt x="20587" y="2553"/>
                      <a:pt x="20601" y="2553"/>
                    </a:cubicBezTo>
                    <a:cubicBezTo>
                      <a:pt x="20614" y="2553"/>
                      <a:pt x="20621" y="2570"/>
                      <a:pt x="20621" y="2607"/>
                    </a:cubicBezTo>
                    <a:cubicBezTo>
                      <a:pt x="20637" y="2753"/>
                      <a:pt x="20637" y="3187"/>
                      <a:pt x="20701" y="3782"/>
                    </a:cubicBezTo>
                    <a:cubicBezTo>
                      <a:pt x="20750" y="4216"/>
                      <a:pt x="20798" y="4473"/>
                      <a:pt x="20847" y="4554"/>
                    </a:cubicBezTo>
                    <a:cubicBezTo>
                      <a:pt x="20975" y="4780"/>
                      <a:pt x="21136" y="4795"/>
                      <a:pt x="21280" y="4795"/>
                    </a:cubicBezTo>
                    <a:cubicBezTo>
                      <a:pt x="21361" y="4795"/>
                      <a:pt x="21538" y="4780"/>
                      <a:pt x="21522" y="4619"/>
                    </a:cubicBezTo>
                    <a:cubicBezTo>
                      <a:pt x="21505" y="4554"/>
                      <a:pt x="21522" y="4104"/>
                      <a:pt x="21683" y="3476"/>
                    </a:cubicBezTo>
                    <a:cubicBezTo>
                      <a:pt x="21779" y="3058"/>
                      <a:pt x="21956" y="2672"/>
                      <a:pt x="22005" y="2543"/>
                    </a:cubicBezTo>
                    <a:cubicBezTo>
                      <a:pt x="22017" y="2518"/>
                      <a:pt x="22025" y="2510"/>
                      <a:pt x="22030" y="2510"/>
                    </a:cubicBezTo>
                    <a:cubicBezTo>
                      <a:pt x="22037" y="2510"/>
                      <a:pt x="22037" y="2528"/>
                      <a:pt x="22037" y="2528"/>
                    </a:cubicBezTo>
                    <a:cubicBezTo>
                      <a:pt x="22037" y="2817"/>
                      <a:pt x="22005" y="3766"/>
                      <a:pt x="22117" y="4280"/>
                    </a:cubicBezTo>
                    <a:cubicBezTo>
                      <a:pt x="22277" y="4973"/>
                      <a:pt x="22745" y="5052"/>
                      <a:pt x="22905" y="5052"/>
                    </a:cubicBezTo>
                    <a:cubicBezTo>
                      <a:pt x="23243" y="5052"/>
                      <a:pt x="23517" y="4795"/>
                      <a:pt x="23613" y="4104"/>
                    </a:cubicBezTo>
                    <a:cubicBezTo>
                      <a:pt x="23629" y="3943"/>
                      <a:pt x="23596" y="3814"/>
                      <a:pt x="23500" y="3814"/>
                    </a:cubicBezTo>
                    <a:cubicBezTo>
                      <a:pt x="23420" y="3814"/>
                      <a:pt x="23388" y="3894"/>
                      <a:pt x="23356" y="4023"/>
                    </a:cubicBezTo>
                    <a:cubicBezTo>
                      <a:pt x="23259" y="4505"/>
                      <a:pt x="23146" y="4602"/>
                      <a:pt x="23002" y="4602"/>
                    </a:cubicBezTo>
                    <a:cubicBezTo>
                      <a:pt x="22856" y="4602"/>
                      <a:pt x="22712" y="4377"/>
                      <a:pt x="22680" y="3911"/>
                    </a:cubicBezTo>
                    <a:cubicBezTo>
                      <a:pt x="22648" y="3540"/>
                      <a:pt x="22648" y="2865"/>
                      <a:pt x="22696" y="2189"/>
                    </a:cubicBezTo>
                    <a:cubicBezTo>
                      <a:pt x="22696" y="2061"/>
                      <a:pt x="22663" y="1916"/>
                      <a:pt x="22294" y="1788"/>
                    </a:cubicBezTo>
                    <a:cubicBezTo>
                      <a:pt x="22220" y="1758"/>
                      <a:pt x="22128" y="1725"/>
                      <a:pt x="22039" y="1725"/>
                    </a:cubicBezTo>
                    <a:cubicBezTo>
                      <a:pt x="21937" y="1725"/>
                      <a:pt x="21840" y="1769"/>
                      <a:pt x="21779" y="1916"/>
                    </a:cubicBezTo>
                    <a:cubicBezTo>
                      <a:pt x="21458" y="2704"/>
                      <a:pt x="21329" y="3332"/>
                      <a:pt x="21297" y="3589"/>
                    </a:cubicBezTo>
                    <a:cubicBezTo>
                      <a:pt x="21297" y="3589"/>
                      <a:pt x="21293" y="3593"/>
                      <a:pt x="21289" y="3593"/>
                    </a:cubicBezTo>
                    <a:cubicBezTo>
                      <a:pt x="21285" y="3593"/>
                      <a:pt x="21280" y="3589"/>
                      <a:pt x="21280" y="3573"/>
                    </a:cubicBezTo>
                    <a:cubicBezTo>
                      <a:pt x="21265" y="3364"/>
                      <a:pt x="21216" y="2993"/>
                      <a:pt x="21216" y="2221"/>
                    </a:cubicBezTo>
                    <a:cubicBezTo>
                      <a:pt x="21216" y="2061"/>
                      <a:pt x="21184" y="1932"/>
                      <a:pt x="21007" y="1835"/>
                    </a:cubicBezTo>
                    <a:cubicBezTo>
                      <a:pt x="20943" y="1793"/>
                      <a:pt x="20772" y="1721"/>
                      <a:pt x="20631" y="1721"/>
                    </a:cubicBezTo>
                    <a:cubicBezTo>
                      <a:pt x="20561" y="1721"/>
                      <a:pt x="20498" y="1739"/>
                      <a:pt x="20460" y="1788"/>
                    </a:cubicBezTo>
                    <a:cubicBezTo>
                      <a:pt x="20347" y="1900"/>
                      <a:pt x="20235" y="2221"/>
                      <a:pt x="20107" y="2592"/>
                    </a:cubicBezTo>
                    <a:cubicBezTo>
                      <a:pt x="20010" y="2897"/>
                      <a:pt x="19946" y="3107"/>
                      <a:pt x="19946" y="3107"/>
                    </a:cubicBezTo>
                    <a:lnTo>
                      <a:pt x="19946" y="1981"/>
                    </a:lnTo>
                    <a:cubicBezTo>
                      <a:pt x="19946" y="1852"/>
                      <a:pt x="19865" y="1820"/>
                      <a:pt x="19833" y="1803"/>
                    </a:cubicBezTo>
                    <a:cubicBezTo>
                      <a:pt x="19721" y="1771"/>
                      <a:pt x="19511" y="1723"/>
                      <a:pt x="19414" y="1723"/>
                    </a:cubicBezTo>
                    <a:cubicBezTo>
                      <a:pt x="19302" y="1723"/>
                      <a:pt x="19270" y="1788"/>
                      <a:pt x="19270" y="1884"/>
                    </a:cubicBezTo>
                    <a:cubicBezTo>
                      <a:pt x="19270" y="1884"/>
                      <a:pt x="19253" y="2961"/>
                      <a:pt x="19253" y="3718"/>
                    </a:cubicBezTo>
                    <a:lnTo>
                      <a:pt x="19253" y="3830"/>
                    </a:lnTo>
                    <a:cubicBezTo>
                      <a:pt x="19189" y="4168"/>
                      <a:pt x="18996" y="4634"/>
                      <a:pt x="18771" y="4634"/>
                    </a:cubicBezTo>
                    <a:cubicBezTo>
                      <a:pt x="18546" y="4634"/>
                      <a:pt x="18449" y="4441"/>
                      <a:pt x="18449" y="3540"/>
                    </a:cubicBezTo>
                    <a:cubicBezTo>
                      <a:pt x="18449" y="3026"/>
                      <a:pt x="18466" y="2800"/>
                      <a:pt x="18466" y="2414"/>
                    </a:cubicBezTo>
                    <a:cubicBezTo>
                      <a:pt x="18481" y="2206"/>
                      <a:pt x="18481" y="2028"/>
                      <a:pt x="18481" y="1996"/>
                    </a:cubicBezTo>
                    <a:cubicBezTo>
                      <a:pt x="18481" y="1884"/>
                      <a:pt x="18273" y="1820"/>
                      <a:pt x="18192" y="1803"/>
                    </a:cubicBezTo>
                    <a:cubicBezTo>
                      <a:pt x="18095" y="1771"/>
                      <a:pt x="18016" y="1771"/>
                      <a:pt x="17951" y="1771"/>
                    </a:cubicBezTo>
                    <a:cubicBezTo>
                      <a:pt x="17855" y="1771"/>
                      <a:pt x="17790" y="1835"/>
                      <a:pt x="17790" y="1916"/>
                    </a:cubicBezTo>
                    <a:lnTo>
                      <a:pt x="17790" y="2045"/>
                    </a:lnTo>
                    <a:cubicBezTo>
                      <a:pt x="17677" y="1868"/>
                      <a:pt x="17484" y="1739"/>
                      <a:pt x="17372" y="1691"/>
                    </a:cubicBezTo>
                    <a:cubicBezTo>
                      <a:pt x="17292" y="1668"/>
                      <a:pt x="17210" y="1656"/>
                      <a:pt x="17129" y="1656"/>
                    </a:cubicBezTo>
                    <a:cubicBezTo>
                      <a:pt x="16871" y="1656"/>
                      <a:pt x="16619" y="1779"/>
                      <a:pt x="16423" y="2061"/>
                    </a:cubicBezTo>
                    <a:cubicBezTo>
                      <a:pt x="16214" y="2350"/>
                      <a:pt x="16085" y="2689"/>
                      <a:pt x="16037" y="3154"/>
                    </a:cubicBezTo>
                    <a:cubicBezTo>
                      <a:pt x="15989" y="3508"/>
                      <a:pt x="16004" y="3862"/>
                      <a:pt x="16069" y="4168"/>
                    </a:cubicBezTo>
                    <a:cubicBezTo>
                      <a:pt x="15989" y="4490"/>
                      <a:pt x="15844" y="4634"/>
                      <a:pt x="15683" y="4634"/>
                    </a:cubicBezTo>
                    <a:cubicBezTo>
                      <a:pt x="15457" y="4634"/>
                      <a:pt x="15297" y="4265"/>
                      <a:pt x="15313" y="3605"/>
                    </a:cubicBezTo>
                    <a:cubicBezTo>
                      <a:pt x="15329" y="3187"/>
                      <a:pt x="15410" y="2882"/>
                      <a:pt x="15506" y="2447"/>
                    </a:cubicBezTo>
                    <a:cubicBezTo>
                      <a:pt x="15539" y="2254"/>
                      <a:pt x="15506" y="2157"/>
                      <a:pt x="15425" y="2077"/>
                    </a:cubicBezTo>
                    <a:cubicBezTo>
                      <a:pt x="15381" y="2010"/>
                      <a:pt x="15290" y="1974"/>
                      <a:pt x="15164" y="1974"/>
                    </a:cubicBezTo>
                    <a:cubicBezTo>
                      <a:pt x="15107" y="1974"/>
                      <a:pt x="15044" y="1982"/>
                      <a:pt x="14975" y="1996"/>
                    </a:cubicBezTo>
                    <a:cubicBezTo>
                      <a:pt x="14799" y="2028"/>
                      <a:pt x="14573" y="2077"/>
                      <a:pt x="14364" y="2109"/>
                    </a:cubicBezTo>
                    <a:cubicBezTo>
                      <a:pt x="14364" y="2109"/>
                      <a:pt x="14380" y="2061"/>
                      <a:pt x="14380" y="1964"/>
                    </a:cubicBezTo>
                    <a:cubicBezTo>
                      <a:pt x="14420" y="1678"/>
                      <a:pt x="14241" y="1580"/>
                      <a:pt x="14056" y="1580"/>
                    </a:cubicBezTo>
                    <a:cubicBezTo>
                      <a:pt x="13940" y="1580"/>
                      <a:pt x="13821" y="1619"/>
                      <a:pt x="13753" y="1675"/>
                    </a:cubicBezTo>
                    <a:cubicBezTo>
                      <a:pt x="13656" y="1771"/>
                      <a:pt x="13592" y="1884"/>
                      <a:pt x="13576" y="2077"/>
                    </a:cubicBezTo>
                    <a:cubicBezTo>
                      <a:pt x="13527" y="2367"/>
                      <a:pt x="13785" y="2511"/>
                      <a:pt x="13785" y="2511"/>
                    </a:cubicBezTo>
                    <a:cubicBezTo>
                      <a:pt x="13688" y="2897"/>
                      <a:pt x="13495" y="3380"/>
                      <a:pt x="13287" y="3733"/>
                    </a:cubicBezTo>
                    <a:cubicBezTo>
                      <a:pt x="13173" y="3911"/>
                      <a:pt x="13094" y="4055"/>
                      <a:pt x="12980" y="4200"/>
                    </a:cubicBezTo>
                    <a:lnTo>
                      <a:pt x="12980" y="4040"/>
                    </a:lnTo>
                    <a:cubicBezTo>
                      <a:pt x="12980" y="3251"/>
                      <a:pt x="12997" y="2640"/>
                      <a:pt x="12997" y="2414"/>
                    </a:cubicBezTo>
                    <a:cubicBezTo>
                      <a:pt x="12997" y="2206"/>
                      <a:pt x="13013" y="2045"/>
                      <a:pt x="13013" y="1996"/>
                    </a:cubicBezTo>
                    <a:cubicBezTo>
                      <a:pt x="13013" y="1916"/>
                      <a:pt x="12965" y="1884"/>
                      <a:pt x="12852" y="1835"/>
                    </a:cubicBezTo>
                    <a:cubicBezTo>
                      <a:pt x="12772" y="1803"/>
                      <a:pt x="12659" y="1788"/>
                      <a:pt x="12547" y="1771"/>
                    </a:cubicBezTo>
                    <a:cubicBezTo>
                      <a:pt x="12535" y="1770"/>
                      <a:pt x="12523" y="1769"/>
                      <a:pt x="12512" y="1769"/>
                    </a:cubicBezTo>
                    <a:cubicBezTo>
                      <a:pt x="12389" y="1769"/>
                      <a:pt x="12322" y="1843"/>
                      <a:pt x="12322" y="1932"/>
                    </a:cubicBezTo>
                    <a:lnTo>
                      <a:pt x="12322" y="2045"/>
                    </a:lnTo>
                    <a:cubicBezTo>
                      <a:pt x="12208" y="1868"/>
                      <a:pt x="12015" y="1739"/>
                      <a:pt x="11887" y="1691"/>
                    </a:cubicBezTo>
                    <a:cubicBezTo>
                      <a:pt x="11810" y="1668"/>
                      <a:pt x="11732" y="1656"/>
                      <a:pt x="11653" y="1656"/>
                    </a:cubicBezTo>
                    <a:cubicBezTo>
                      <a:pt x="11402" y="1656"/>
                      <a:pt x="11150" y="1779"/>
                      <a:pt x="10954" y="2061"/>
                    </a:cubicBezTo>
                    <a:cubicBezTo>
                      <a:pt x="10729" y="2350"/>
                      <a:pt x="10600" y="2768"/>
                      <a:pt x="10568" y="3154"/>
                    </a:cubicBezTo>
                    <a:cubicBezTo>
                      <a:pt x="10520" y="3525"/>
                      <a:pt x="10536" y="3830"/>
                      <a:pt x="10584" y="4104"/>
                    </a:cubicBezTo>
                    <a:cubicBezTo>
                      <a:pt x="10520" y="4361"/>
                      <a:pt x="10375" y="4634"/>
                      <a:pt x="10198" y="4634"/>
                    </a:cubicBezTo>
                    <a:cubicBezTo>
                      <a:pt x="9973" y="4634"/>
                      <a:pt x="9860" y="4441"/>
                      <a:pt x="9860" y="3540"/>
                    </a:cubicBezTo>
                    <a:cubicBezTo>
                      <a:pt x="9860" y="3026"/>
                      <a:pt x="9877" y="2800"/>
                      <a:pt x="9877" y="2414"/>
                    </a:cubicBezTo>
                    <a:cubicBezTo>
                      <a:pt x="9877" y="2206"/>
                      <a:pt x="9892" y="2028"/>
                      <a:pt x="9892" y="1996"/>
                    </a:cubicBezTo>
                    <a:cubicBezTo>
                      <a:pt x="9892" y="1884"/>
                      <a:pt x="9684" y="1820"/>
                      <a:pt x="9587" y="1803"/>
                    </a:cubicBezTo>
                    <a:cubicBezTo>
                      <a:pt x="9491" y="1771"/>
                      <a:pt x="9410" y="1771"/>
                      <a:pt x="9345" y="1771"/>
                    </a:cubicBezTo>
                    <a:cubicBezTo>
                      <a:pt x="9266" y="1788"/>
                      <a:pt x="9201" y="1852"/>
                      <a:pt x="9201" y="1916"/>
                    </a:cubicBezTo>
                    <a:lnTo>
                      <a:pt x="9201" y="2045"/>
                    </a:lnTo>
                    <a:cubicBezTo>
                      <a:pt x="9088" y="1868"/>
                      <a:pt x="8895" y="1739"/>
                      <a:pt x="8766" y="1691"/>
                    </a:cubicBezTo>
                    <a:cubicBezTo>
                      <a:pt x="8690" y="1668"/>
                      <a:pt x="8611" y="1656"/>
                      <a:pt x="8532" y="1656"/>
                    </a:cubicBezTo>
                    <a:cubicBezTo>
                      <a:pt x="8281" y="1656"/>
                      <a:pt x="8026" y="1779"/>
                      <a:pt x="7818" y="2061"/>
                    </a:cubicBezTo>
                    <a:cubicBezTo>
                      <a:pt x="7657" y="2302"/>
                      <a:pt x="7512" y="2560"/>
                      <a:pt x="7432" y="3154"/>
                    </a:cubicBezTo>
                    <a:cubicBezTo>
                      <a:pt x="7415" y="3315"/>
                      <a:pt x="7415" y="3476"/>
                      <a:pt x="7415" y="3621"/>
                    </a:cubicBezTo>
                    <a:cubicBezTo>
                      <a:pt x="7335" y="4055"/>
                      <a:pt x="7029" y="4538"/>
                      <a:pt x="6788" y="4538"/>
                    </a:cubicBezTo>
                    <a:cubicBezTo>
                      <a:pt x="6643" y="4538"/>
                      <a:pt x="6499" y="4248"/>
                      <a:pt x="6499" y="3654"/>
                    </a:cubicBezTo>
                    <a:cubicBezTo>
                      <a:pt x="6499" y="2849"/>
                      <a:pt x="6547" y="1707"/>
                      <a:pt x="6563" y="1595"/>
                    </a:cubicBezTo>
                    <a:cubicBezTo>
                      <a:pt x="6563" y="1595"/>
                      <a:pt x="6868" y="1578"/>
                      <a:pt x="6933" y="1578"/>
                    </a:cubicBezTo>
                    <a:cubicBezTo>
                      <a:pt x="7040" y="1578"/>
                      <a:pt x="7140" y="1585"/>
                      <a:pt x="7257" y="1585"/>
                    </a:cubicBezTo>
                    <a:cubicBezTo>
                      <a:pt x="7315" y="1585"/>
                      <a:pt x="7378" y="1584"/>
                      <a:pt x="7447" y="1578"/>
                    </a:cubicBezTo>
                    <a:cubicBezTo>
                      <a:pt x="7544" y="1563"/>
                      <a:pt x="7657" y="1192"/>
                      <a:pt x="7544" y="1144"/>
                    </a:cubicBezTo>
                    <a:cubicBezTo>
                      <a:pt x="7496" y="1128"/>
                      <a:pt x="7142" y="1112"/>
                      <a:pt x="7014" y="1095"/>
                    </a:cubicBezTo>
                    <a:cubicBezTo>
                      <a:pt x="6900" y="1095"/>
                      <a:pt x="6563" y="1080"/>
                      <a:pt x="6563" y="1080"/>
                    </a:cubicBezTo>
                    <a:cubicBezTo>
                      <a:pt x="6563" y="1080"/>
                      <a:pt x="6595" y="323"/>
                      <a:pt x="6611" y="244"/>
                    </a:cubicBezTo>
                    <a:cubicBezTo>
                      <a:pt x="6611" y="163"/>
                      <a:pt x="6531" y="130"/>
                      <a:pt x="6482" y="115"/>
                    </a:cubicBezTo>
                    <a:cubicBezTo>
                      <a:pt x="6354" y="66"/>
                      <a:pt x="6242" y="34"/>
                      <a:pt x="6113" y="18"/>
                    </a:cubicBezTo>
                    <a:cubicBezTo>
                      <a:pt x="6068" y="6"/>
                      <a:pt x="6030" y="0"/>
                      <a:pt x="5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99;p34"/>
              <p:cNvSpPr/>
              <p:nvPr/>
            </p:nvSpPr>
            <p:spPr>
              <a:xfrm>
                <a:off x="-2467432" y="1140953"/>
                <a:ext cx="1616879"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00;p34"/>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01;p34"/>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502;p34"/>
            <p:cNvGrpSpPr/>
            <p:nvPr/>
          </p:nvGrpSpPr>
          <p:grpSpPr>
            <a:xfrm>
              <a:off x="-3629423" y="679726"/>
              <a:ext cx="1853353" cy="3784074"/>
              <a:chOff x="5746273" y="628276"/>
              <a:chExt cx="1994354" cy="4071962"/>
            </a:xfrm>
          </p:grpSpPr>
          <p:sp>
            <p:nvSpPr>
              <p:cNvPr id="21" name="Google Shape;503;p34"/>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4;p34"/>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5;p34"/>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6;p34"/>
              <p:cNvSpPr/>
              <p:nvPr/>
            </p:nvSpPr>
            <p:spPr>
              <a:xfrm>
                <a:off x="5782412"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7;p34"/>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8;p34"/>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9;p34"/>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0;p34"/>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1;p34"/>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2;p34"/>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3;p34"/>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14;p34"/>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15;p34"/>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16;p34"/>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7;p34"/>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8;p34"/>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9;p34"/>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0;p34"/>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522;p34"/>
          <p:cNvSpPr/>
          <p:nvPr/>
        </p:nvSpPr>
        <p:spPr>
          <a:xfrm rot="2700000">
            <a:off x="3627554" y="157586"/>
            <a:ext cx="1064054" cy="1064054"/>
          </a:xfrm>
          <a:prstGeom prst="plus">
            <a:avLst>
              <a:gd name="adj" fmla="val 3733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1;p34"/>
          <p:cNvSpPr txBox="1">
            <a:spLocks noGrp="1"/>
          </p:cNvSpPr>
          <p:nvPr>
            <p:ph type="title"/>
          </p:nvPr>
        </p:nvSpPr>
        <p:spPr>
          <a:xfrm>
            <a:off x="427136" y="2397884"/>
            <a:ext cx="381840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solidFill>
                <a:latin typeface="Sora ExtraBold"/>
                <a:ea typeface="Sora ExtraBold"/>
                <a:cs typeface="Sora ExtraBold"/>
                <a:sym typeface="Sora ExtraBold"/>
              </a:rPr>
              <a:t>  </a:t>
            </a:r>
            <a:r>
              <a:rPr lang="en-US" dirty="0">
                <a:solidFill>
                  <a:schemeClr val="accent3"/>
                </a:solidFill>
                <a:latin typeface="Sora ExtraBold"/>
                <a:ea typeface="Sora ExtraBold"/>
                <a:cs typeface="Sora ExtraBold"/>
                <a:sym typeface="Sora ExtraBold"/>
              </a:rPr>
              <a:t>Strategy Objectives and KPIs</a:t>
            </a:r>
            <a:endParaRPr dirty="0">
              <a:solidFill>
                <a:schemeClr val="accent3"/>
              </a:solidFill>
              <a:latin typeface="Sora ExtraBold"/>
              <a:ea typeface="Sora ExtraBold"/>
              <a:cs typeface="Sora ExtraBold"/>
              <a:sym typeface="Sora ExtraBold"/>
            </a:endParaRPr>
          </a:p>
        </p:txBody>
      </p:sp>
      <p:sp>
        <p:nvSpPr>
          <p:cNvPr id="162" name="Google Shape;348;p32"/>
          <p:cNvSpPr txBox="1">
            <a:spLocks/>
          </p:cNvSpPr>
          <p:nvPr/>
        </p:nvSpPr>
        <p:spPr>
          <a:xfrm>
            <a:off x="1698688" y="1720345"/>
            <a:ext cx="1275300" cy="41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Sora ExtraLight"/>
              <a:buNone/>
              <a:defRPr sz="3000" b="0" i="0" u="none" strike="noStrike" cap="none">
                <a:solidFill>
                  <a:schemeClr val="dk2"/>
                </a:solidFill>
                <a:latin typeface="Sora ExtraLight"/>
                <a:ea typeface="Sora ExtraLight"/>
                <a:cs typeface="Sora ExtraLight"/>
                <a:sym typeface="Sora ExtraLight"/>
              </a:defRPr>
            </a:lvl1pPr>
            <a:lvl2pPr marR="0" lvl="1"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2pPr>
            <a:lvl3pPr marR="0" lvl="2"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3pPr>
            <a:lvl4pPr marR="0" lvl="3"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4pPr>
            <a:lvl5pPr marR="0" lvl="4"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5pPr>
            <a:lvl6pPr marR="0" lvl="5"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6pPr>
            <a:lvl7pPr marR="0" lvl="6"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7pPr>
            <a:lvl8pPr marR="0" lvl="7"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8pPr>
            <a:lvl9pPr marR="0" lvl="8"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9pPr>
          </a:lstStyle>
          <a:p>
            <a:r>
              <a:rPr lang="en" sz="3200" dirty="0">
                <a:solidFill>
                  <a:schemeClr val="accent3"/>
                </a:solidFill>
              </a:rPr>
              <a:t>02</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755" y="1431083"/>
            <a:ext cx="1707970" cy="1540204"/>
          </a:xfrm>
          <a:prstGeom prst="rect">
            <a:avLst/>
          </a:prstGeom>
          <a:ln>
            <a:solidFill>
              <a:schemeClr val="tx1"/>
            </a:solidFill>
          </a:ln>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42" name="Google Shape;542;p35"/>
          <p:cNvSpPr/>
          <p:nvPr/>
        </p:nvSpPr>
        <p:spPr>
          <a:xfrm rot="10800000">
            <a:off x="5340700" y="-241200"/>
            <a:ext cx="1280100" cy="1280100"/>
          </a:xfrm>
          <a:prstGeom prst="blockArc">
            <a:avLst>
              <a:gd name="adj1" fmla="val 10800000"/>
              <a:gd name="adj2" fmla="val 0"/>
              <a:gd name="adj3"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rot="-5400000">
            <a:off x="7601925" y="3882800"/>
            <a:ext cx="1002000" cy="8667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3;p33"/>
          <p:cNvSpPr txBox="1">
            <a:spLocks/>
          </p:cNvSpPr>
          <p:nvPr/>
        </p:nvSpPr>
        <p:spPr>
          <a:xfrm>
            <a:off x="581591" y="1597250"/>
            <a:ext cx="3562500" cy="2217900"/>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The first step in any digital marketing strategy is to set goals and objectives. What do you want to achieve with your digital marketing efforts? Do you want to increase brand awareness, generate leads, or drive sales? Once you know your goals, you can develop key performance indicators (KPIs) to measure your progress.</a:t>
            </a:r>
            <a:br>
              <a:rPr lang="en-US" dirty="0"/>
            </a:br>
            <a:endParaRPr lang="en-US" dirty="0"/>
          </a:p>
        </p:txBody>
      </p:sp>
      <p:sp>
        <p:nvSpPr>
          <p:cNvPr id="19" name="Google Shape;373;p33"/>
          <p:cNvSpPr txBox="1">
            <a:spLocks/>
          </p:cNvSpPr>
          <p:nvPr/>
        </p:nvSpPr>
        <p:spPr>
          <a:xfrm>
            <a:off x="990300" y="2318318"/>
            <a:ext cx="3562500" cy="2217900"/>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sp>
        <p:nvSpPr>
          <p:cNvPr id="20" name="Google Shape;373;p33"/>
          <p:cNvSpPr txBox="1">
            <a:spLocks/>
          </p:cNvSpPr>
          <p:nvPr/>
        </p:nvSpPr>
        <p:spPr>
          <a:xfrm>
            <a:off x="5340700" y="1597250"/>
            <a:ext cx="3562500" cy="2217900"/>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Objectives and KPIs for Babyliss could include:</a:t>
            </a:r>
          </a:p>
          <a:p>
            <a:pPr marL="342900" indent="-342900" fontAlgn="base">
              <a:buFont typeface="+mj-lt"/>
              <a:buAutoNum type="arabicPeriod"/>
            </a:pPr>
            <a:r>
              <a:rPr lang="en-US" dirty="0"/>
              <a:t>Increase brand awareness by 10% within 6 months</a:t>
            </a:r>
          </a:p>
          <a:p>
            <a:pPr marL="342900" indent="-342900" fontAlgn="base">
              <a:buFont typeface="+mj-lt"/>
              <a:buAutoNum type="arabicPeriod"/>
            </a:pPr>
            <a:r>
              <a:rPr lang="en-US" dirty="0"/>
              <a:t>Generate 1,000 leads within 3 months</a:t>
            </a:r>
          </a:p>
          <a:p>
            <a:pPr marL="342900" indent="-342900" fontAlgn="base">
              <a:buFont typeface="+mj-lt"/>
              <a:buAutoNum type="arabicPeriod"/>
            </a:pPr>
            <a:r>
              <a:rPr lang="en-US" dirty="0"/>
              <a:t>Drive $100,000 in sales within 12 months</a:t>
            </a:r>
          </a:p>
          <a:p>
            <a:br>
              <a:rPr lang="en-US" dirty="0"/>
            </a:br>
            <a:endParaRPr lang="en-US"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6" name="Google Shape;1146;p51"/>
          <p:cNvSpPr/>
          <p:nvPr/>
        </p:nvSpPr>
        <p:spPr>
          <a:xfrm rot="8344720">
            <a:off x="4778248" y="286695"/>
            <a:ext cx="915138" cy="2774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a:off x="8169152" y="4185832"/>
            <a:ext cx="801600" cy="801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51"/>
          <p:cNvGrpSpPr/>
          <p:nvPr/>
        </p:nvGrpSpPr>
        <p:grpSpPr>
          <a:xfrm>
            <a:off x="1206361" y="698649"/>
            <a:ext cx="1853353" cy="3784074"/>
            <a:chOff x="-3629423" y="679726"/>
            <a:chExt cx="1853353" cy="3784074"/>
          </a:xfrm>
        </p:grpSpPr>
        <p:grpSp>
          <p:nvGrpSpPr>
            <p:cNvPr id="1149" name="Google Shape;1149;p51"/>
            <p:cNvGrpSpPr/>
            <p:nvPr/>
          </p:nvGrpSpPr>
          <p:grpSpPr>
            <a:xfrm>
              <a:off x="-3560710" y="707143"/>
              <a:ext cx="1715990" cy="3729500"/>
              <a:chOff x="-2516670" y="707143"/>
              <a:chExt cx="1715990" cy="3729500"/>
            </a:xfrm>
          </p:grpSpPr>
          <p:sp>
            <p:nvSpPr>
              <p:cNvPr id="1150" name="Google Shape;1150;p51"/>
              <p:cNvSpPr/>
              <p:nvPr/>
            </p:nvSpPr>
            <p:spPr>
              <a:xfrm>
                <a:off x="-2516670" y="707143"/>
                <a:ext cx="1715827" cy="3729500"/>
              </a:xfrm>
              <a:custGeom>
                <a:avLst/>
                <a:gdLst/>
                <a:ahLst/>
                <a:cxnLst/>
                <a:rect l="l" t="t" r="r" b="b"/>
                <a:pathLst>
                  <a:path w="102300" h="187695" extrusionOk="0">
                    <a:moveTo>
                      <a:pt x="11099" y="1"/>
                    </a:moveTo>
                    <a:cubicBezTo>
                      <a:pt x="4955" y="1"/>
                      <a:pt x="1" y="4360"/>
                      <a:pt x="16" y="9748"/>
                    </a:cubicBezTo>
                    <a:lnTo>
                      <a:pt x="580" y="178011"/>
                    </a:lnTo>
                    <a:cubicBezTo>
                      <a:pt x="595" y="183367"/>
                      <a:pt x="5549" y="187695"/>
                      <a:pt x="11661" y="187695"/>
                    </a:cubicBezTo>
                    <a:lnTo>
                      <a:pt x="91216" y="187695"/>
                    </a:lnTo>
                    <a:cubicBezTo>
                      <a:pt x="97329" y="187695"/>
                      <a:pt x="102299" y="183352"/>
                      <a:pt x="102299" y="177979"/>
                    </a:cubicBezTo>
                    <a:lnTo>
                      <a:pt x="102299" y="9716"/>
                    </a:lnTo>
                    <a:cubicBezTo>
                      <a:pt x="102299" y="4343"/>
                      <a:pt x="97329" y="1"/>
                      <a:pt x="91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1"/>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1"/>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1"/>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1"/>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1"/>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p:nvPr/>
            </p:nvSpPr>
            <p:spPr>
              <a:xfrm>
                <a:off x="-2404823" y="3129620"/>
                <a:ext cx="126160" cy="102522"/>
              </a:xfrm>
              <a:custGeom>
                <a:avLst/>
                <a:gdLst/>
                <a:ahLst/>
                <a:cxnLst/>
                <a:rect l="l" t="t" r="r" b="b"/>
                <a:pathLst>
                  <a:path w="6676" h="5550" extrusionOk="0">
                    <a:moveTo>
                      <a:pt x="1978" y="0"/>
                    </a:moveTo>
                    <a:cubicBezTo>
                      <a:pt x="1689" y="0"/>
                      <a:pt x="1384" y="80"/>
                      <a:pt x="1110" y="258"/>
                    </a:cubicBezTo>
                    <a:cubicBezTo>
                      <a:pt x="273" y="805"/>
                      <a:pt x="1" y="1995"/>
                      <a:pt x="483" y="2928"/>
                    </a:cubicBezTo>
                    <a:cubicBezTo>
                      <a:pt x="869" y="3700"/>
                      <a:pt x="2525" y="5019"/>
                      <a:pt x="3121" y="5469"/>
                    </a:cubicBezTo>
                    <a:cubicBezTo>
                      <a:pt x="3185" y="5534"/>
                      <a:pt x="3265" y="5549"/>
                      <a:pt x="3346" y="5549"/>
                    </a:cubicBezTo>
                    <a:cubicBezTo>
                      <a:pt x="3411" y="5549"/>
                      <a:pt x="3490" y="5534"/>
                      <a:pt x="3555" y="5469"/>
                    </a:cubicBezTo>
                    <a:cubicBezTo>
                      <a:pt x="4151" y="5019"/>
                      <a:pt x="5807" y="3700"/>
                      <a:pt x="6209" y="2928"/>
                    </a:cubicBezTo>
                    <a:cubicBezTo>
                      <a:pt x="6675" y="1995"/>
                      <a:pt x="6402" y="805"/>
                      <a:pt x="5566" y="258"/>
                    </a:cubicBezTo>
                    <a:cubicBezTo>
                      <a:pt x="5292" y="80"/>
                      <a:pt x="4987" y="0"/>
                      <a:pt x="4697" y="0"/>
                    </a:cubicBezTo>
                    <a:cubicBezTo>
                      <a:pt x="4183" y="0"/>
                      <a:pt x="3683" y="258"/>
                      <a:pt x="3346" y="724"/>
                    </a:cubicBezTo>
                    <a:cubicBezTo>
                      <a:pt x="3008" y="258"/>
                      <a:pt x="2493" y="0"/>
                      <a:pt x="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1"/>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1"/>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1"/>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1"/>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1"/>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1"/>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1"/>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1"/>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1"/>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1"/>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1"/>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1"/>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1907006" y="3480653"/>
                <a:ext cx="46620" cy="31976"/>
              </a:xfrm>
              <a:custGeom>
                <a:avLst/>
                <a:gdLst/>
                <a:ahLst/>
                <a:cxnLst/>
                <a:rect l="l" t="t" r="r" b="b"/>
                <a:pathLst>
                  <a:path w="2467" h="1731" extrusionOk="0">
                    <a:moveTo>
                      <a:pt x="822"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3" y="557"/>
                      <a:pt x="1093" y="720"/>
                    </a:cubicBezTo>
                    <a:lnTo>
                      <a:pt x="1093" y="1730"/>
                    </a:lnTo>
                    <a:lnTo>
                      <a:pt x="1372" y="1730"/>
                    </a:lnTo>
                    <a:lnTo>
                      <a:pt x="1372" y="775"/>
                    </a:lnTo>
                    <a:cubicBezTo>
                      <a:pt x="1372" y="611"/>
                      <a:pt x="1415" y="481"/>
                      <a:pt x="1497" y="385"/>
                    </a:cubicBezTo>
                    <a:cubicBezTo>
                      <a:pt x="1581" y="289"/>
                      <a:pt x="1695" y="241"/>
                      <a:pt x="1838" y="241"/>
                    </a:cubicBezTo>
                    <a:cubicBezTo>
                      <a:pt x="1957" y="241"/>
                      <a:pt x="2044" y="281"/>
                      <a:pt x="2101" y="360"/>
                    </a:cubicBezTo>
                    <a:cubicBezTo>
                      <a:pt x="2159" y="438"/>
                      <a:pt x="2187" y="558"/>
                      <a:pt x="2187" y="720"/>
                    </a:cubicBezTo>
                    <a:lnTo>
                      <a:pt x="2187" y="1730"/>
                    </a:lnTo>
                    <a:lnTo>
                      <a:pt x="2466" y="1730"/>
                    </a:lnTo>
                    <a:lnTo>
                      <a:pt x="2466" y="711"/>
                    </a:lnTo>
                    <a:cubicBezTo>
                      <a:pt x="2466" y="483"/>
                      <a:pt x="2418" y="308"/>
                      <a:pt x="2322" y="186"/>
                    </a:cubicBezTo>
                    <a:cubicBezTo>
                      <a:pt x="2227" y="62"/>
                      <a:pt x="2092" y="1"/>
                      <a:pt x="1915" y="1"/>
                    </a:cubicBezTo>
                    <a:cubicBezTo>
                      <a:pt x="1784" y="1"/>
                      <a:pt x="1671" y="30"/>
                      <a:pt x="1574" y="89"/>
                    </a:cubicBezTo>
                    <a:cubicBezTo>
                      <a:pt x="1478" y="149"/>
                      <a:pt x="1395" y="241"/>
                      <a:pt x="1326" y="365"/>
                    </a:cubicBezTo>
                    <a:cubicBezTo>
                      <a:pt x="1285" y="246"/>
                      <a:pt x="1220" y="156"/>
                      <a:pt x="1134" y="95"/>
                    </a:cubicBezTo>
                    <a:cubicBezTo>
                      <a:pt x="1049" y="32"/>
                      <a:pt x="945"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1574108" y="3172994"/>
                <a:ext cx="24945" cy="24384"/>
              </a:xfrm>
              <a:custGeom>
                <a:avLst/>
                <a:gdLst/>
                <a:ahLst/>
                <a:cxnLst/>
                <a:rect l="l" t="t" r="r" b="b"/>
                <a:pathLst>
                  <a:path w="1320" h="1320" extrusionOk="0">
                    <a:moveTo>
                      <a:pt x="661" y="1"/>
                    </a:moveTo>
                    <a:cubicBezTo>
                      <a:pt x="290" y="1"/>
                      <a:pt x="1" y="306"/>
                      <a:pt x="1" y="660"/>
                    </a:cubicBezTo>
                    <a:cubicBezTo>
                      <a:pt x="1" y="1030"/>
                      <a:pt x="290" y="1320"/>
                      <a:pt x="661" y="1320"/>
                    </a:cubicBezTo>
                    <a:cubicBezTo>
                      <a:pt x="1015" y="1320"/>
                      <a:pt x="1320" y="1030"/>
                      <a:pt x="1320" y="660"/>
                    </a:cubicBezTo>
                    <a:cubicBezTo>
                      <a:pt x="1320" y="306"/>
                      <a:pt x="1015"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2416974" y="1185224"/>
                <a:ext cx="155942" cy="152435"/>
              </a:xfrm>
              <a:custGeom>
                <a:avLst/>
                <a:gdLst/>
                <a:ahLst/>
                <a:cxnLst/>
                <a:rect l="l" t="t" r="r" b="b"/>
                <a:pathLst>
                  <a:path w="8252" h="8252" extrusionOk="0">
                    <a:moveTo>
                      <a:pt x="4133" y="1"/>
                    </a:moveTo>
                    <a:cubicBezTo>
                      <a:pt x="1849" y="1"/>
                      <a:pt x="0" y="1850"/>
                      <a:pt x="0" y="4118"/>
                    </a:cubicBezTo>
                    <a:cubicBezTo>
                      <a:pt x="0" y="6402"/>
                      <a:pt x="1849" y="8251"/>
                      <a:pt x="4133" y="8251"/>
                    </a:cubicBezTo>
                    <a:cubicBezTo>
                      <a:pt x="6417" y="8251"/>
                      <a:pt x="8251" y="6402"/>
                      <a:pt x="8251" y="4118"/>
                    </a:cubicBezTo>
                    <a:cubicBezTo>
                      <a:pt x="8251" y="1850"/>
                      <a:pt x="6417" y="1"/>
                      <a:pt x="4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2115502" y="1254569"/>
                <a:ext cx="26400" cy="31440"/>
              </a:xfrm>
              <a:custGeom>
                <a:avLst/>
                <a:gdLst/>
                <a:ahLst/>
                <a:cxnLst/>
                <a:rect l="l" t="t" r="r" b="b"/>
                <a:pathLst>
                  <a:path w="1397" h="1702" extrusionOk="0">
                    <a:moveTo>
                      <a:pt x="736" y="0"/>
                    </a:moveTo>
                    <a:cubicBezTo>
                      <a:pt x="546" y="0"/>
                      <a:pt x="389" y="45"/>
                      <a:pt x="266" y="135"/>
                    </a:cubicBezTo>
                    <a:cubicBezTo>
                      <a:pt x="142" y="227"/>
                      <a:pt x="81" y="354"/>
                      <a:pt x="81" y="519"/>
                    </a:cubicBezTo>
                    <a:cubicBezTo>
                      <a:pt x="81" y="626"/>
                      <a:pt x="108" y="713"/>
                      <a:pt x="162" y="781"/>
                    </a:cubicBezTo>
                    <a:cubicBezTo>
                      <a:pt x="214" y="847"/>
                      <a:pt x="279" y="896"/>
                      <a:pt x="353" y="929"/>
                    </a:cubicBezTo>
                    <a:cubicBezTo>
                      <a:pt x="429" y="963"/>
                      <a:pt x="523" y="995"/>
                      <a:pt x="636" y="1028"/>
                    </a:cubicBezTo>
                    <a:cubicBezTo>
                      <a:pt x="745" y="1059"/>
                      <a:pt x="822" y="1087"/>
                      <a:pt x="868" y="1114"/>
                    </a:cubicBezTo>
                    <a:cubicBezTo>
                      <a:pt x="918" y="1142"/>
                      <a:pt x="943" y="1179"/>
                      <a:pt x="943" y="1225"/>
                    </a:cubicBezTo>
                    <a:cubicBezTo>
                      <a:pt x="943" y="1269"/>
                      <a:pt x="923" y="1302"/>
                      <a:pt x="884" y="1324"/>
                    </a:cubicBezTo>
                    <a:cubicBezTo>
                      <a:pt x="847" y="1345"/>
                      <a:pt x="796" y="1355"/>
                      <a:pt x="733" y="1355"/>
                    </a:cubicBezTo>
                    <a:cubicBezTo>
                      <a:pt x="640" y="1355"/>
                      <a:pt x="541" y="1338"/>
                      <a:pt x="436" y="1302"/>
                    </a:cubicBezTo>
                    <a:cubicBezTo>
                      <a:pt x="333" y="1266"/>
                      <a:pt x="240" y="1215"/>
                      <a:pt x="155" y="1148"/>
                    </a:cubicBezTo>
                    <a:lnTo>
                      <a:pt x="1" y="1470"/>
                    </a:lnTo>
                    <a:cubicBezTo>
                      <a:pt x="93" y="1544"/>
                      <a:pt x="203" y="1601"/>
                      <a:pt x="328" y="1642"/>
                    </a:cubicBezTo>
                    <a:cubicBezTo>
                      <a:pt x="454" y="1682"/>
                      <a:pt x="585" y="1701"/>
                      <a:pt x="720" y="1701"/>
                    </a:cubicBezTo>
                    <a:cubicBezTo>
                      <a:pt x="918" y="1701"/>
                      <a:pt x="1079" y="1656"/>
                      <a:pt x="1205" y="1565"/>
                    </a:cubicBezTo>
                    <a:cubicBezTo>
                      <a:pt x="1333" y="1472"/>
                      <a:pt x="1397" y="1344"/>
                      <a:pt x="1397" y="1179"/>
                    </a:cubicBezTo>
                    <a:cubicBezTo>
                      <a:pt x="1397" y="1071"/>
                      <a:pt x="1369" y="983"/>
                      <a:pt x="1313" y="916"/>
                    </a:cubicBezTo>
                    <a:cubicBezTo>
                      <a:pt x="1258" y="849"/>
                      <a:pt x="1192" y="798"/>
                      <a:pt x="1115" y="766"/>
                    </a:cubicBezTo>
                    <a:cubicBezTo>
                      <a:pt x="1039" y="730"/>
                      <a:pt x="943" y="695"/>
                      <a:pt x="826" y="660"/>
                    </a:cubicBezTo>
                    <a:cubicBezTo>
                      <a:pt x="719" y="629"/>
                      <a:pt x="642" y="602"/>
                      <a:pt x="594" y="577"/>
                    </a:cubicBezTo>
                    <a:cubicBezTo>
                      <a:pt x="546" y="552"/>
                      <a:pt x="523" y="517"/>
                      <a:pt x="523" y="472"/>
                    </a:cubicBezTo>
                    <a:cubicBezTo>
                      <a:pt x="523" y="431"/>
                      <a:pt x="540" y="400"/>
                      <a:pt x="575" y="380"/>
                    </a:cubicBezTo>
                    <a:cubicBezTo>
                      <a:pt x="611" y="359"/>
                      <a:pt x="657" y="349"/>
                      <a:pt x="714" y="349"/>
                    </a:cubicBezTo>
                    <a:cubicBezTo>
                      <a:pt x="784" y="349"/>
                      <a:pt x="863" y="363"/>
                      <a:pt x="952" y="391"/>
                    </a:cubicBezTo>
                    <a:cubicBezTo>
                      <a:pt x="1041" y="418"/>
                      <a:pt x="1131" y="458"/>
                      <a:pt x="1221" y="510"/>
                    </a:cubicBezTo>
                    <a:lnTo>
                      <a:pt x="1384" y="185"/>
                    </a:lnTo>
                    <a:cubicBezTo>
                      <a:pt x="1291" y="125"/>
                      <a:pt x="1188" y="80"/>
                      <a:pt x="1075" y="49"/>
                    </a:cubicBezTo>
                    <a:cubicBezTo>
                      <a:pt x="962" y="16"/>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1979593" y="1254606"/>
                <a:ext cx="29499" cy="31440"/>
              </a:xfrm>
              <a:custGeom>
                <a:avLst/>
                <a:gdLst/>
                <a:ahLst/>
                <a:cxnLst/>
                <a:rect l="l" t="t" r="r" b="b"/>
                <a:pathLst>
                  <a:path w="1561" h="1702" extrusionOk="0">
                    <a:moveTo>
                      <a:pt x="1091" y="965"/>
                    </a:moveTo>
                    <a:lnTo>
                      <a:pt x="1091" y="1112"/>
                    </a:lnTo>
                    <a:cubicBezTo>
                      <a:pt x="1076" y="1185"/>
                      <a:pt x="1034" y="1244"/>
                      <a:pt x="962" y="1291"/>
                    </a:cubicBezTo>
                    <a:cubicBezTo>
                      <a:pt x="890" y="1339"/>
                      <a:pt x="804" y="1362"/>
                      <a:pt x="705" y="1362"/>
                    </a:cubicBezTo>
                    <a:cubicBezTo>
                      <a:pt x="625" y="1362"/>
                      <a:pt x="560" y="1344"/>
                      <a:pt x="514" y="1307"/>
                    </a:cubicBezTo>
                    <a:cubicBezTo>
                      <a:pt x="468" y="1268"/>
                      <a:pt x="446" y="1217"/>
                      <a:pt x="446" y="1152"/>
                    </a:cubicBezTo>
                    <a:cubicBezTo>
                      <a:pt x="446" y="1087"/>
                      <a:pt x="468" y="1039"/>
                      <a:pt x="510" y="1011"/>
                    </a:cubicBezTo>
                    <a:cubicBezTo>
                      <a:pt x="555" y="980"/>
                      <a:pt x="625" y="965"/>
                      <a:pt x="717" y="965"/>
                    </a:cubicBezTo>
                    <a:close/>
                    <a:moveTo>
                      <a:pt x="854" y="1"/>
                    </a:moveTo>
                    <a:cubicBezTo>
                      <a:pt x="715" y="1"/>
                      <a:pt x="589" y="16"/>
                      <a:pt x="473" y="47"/>
                    </a:cubicBezTo>
                    <a:cubicBezTo>
                      <a:pt x="358" y="78"/>
                      <a:pt x="235" y="127"/>
                      <a:pt x="102" y="192"/>
                    </a:cubicBezTo>
                    <a:lnTo>
                      <a:pt x="252" y="519"/>
                    </a:lnTo>
                    <a:cubicBezTo>
                      <a:pt x="427" y="423"/>
                      <a:pt x="591" y="374"/>
                      <a:pt x="746" y="374"/>
                    </a:cubicBezTo>
                    <a:cubicBezTo>
                      <a:pt x="859" y="374"/>
                      <a:pt x="944" y="400"/>
                      <a:pt x="1002" y="449"/>
                    </a:cubicBezTo>
                    <a:cubicBezTo>
                      <a:pt x="1061" y="496"/>
                      <a:pt x="1091" y="564"/>
                      <a:pt x="1091" y="652"/>
                    </a:cubicBezTo>
                    <a:lnTo>
                      <a:pt x="1091" y="683"/>
                    </a:lnTo>
                    <a:lnTo>
                      <a:pt x="634" y="683"/>
                    </a:lnTo>
                    <a:cubicBezTo>
                      <a:pt x="432" y="685"/>
                      <a:pt x="276" y="730"/>
                      <a:pt x="164" y="819"/>
                    </a:cubicBezTo>
                    <a:cubicBezTo>
                      <a:pt x="56" y="905"/>
                      <a:pt x="1" y="1028"/>
                      <a:pt x="1" y="1183"/>
                    </a:cubicBezTo>
                    <a:cubicBezTo>
                      <a:pt x="1" y="1338"/>
                      <a:pt x="52" y="1464"/>
                      <a:pt x="155" y="1560"/>
                    </a:cubicBezTo>
                    <a:cubicBezTo>
                      <a:pt x="258" y="1656"/>
                      <a:pt x="397" y="1702"/>
                      <a:pt x="572" y="1702"/>
                    </a:cubicBezTo>
                    <a:cubicBezTo>
                      <a:pt x="688" y="1702"/>
                      <a:pt x="789" y="1684"/>
                      <a:pt x="878" y="1647"/>
                    </a:cubicBezTo>
                    <a:cubicBezTo>
                      <a:pt x="967" y="1609"/>
                      <a:pt x="1039" y="1556"/>
                      <a:pt x="1094" y="1486"/>
                    </a:cubicBezTo>
                    <a:lnTo>
                      <a:pt x="1094" y="1681"/>
                    </a:lnTo>
                    <a:lnTo>
                      <a:pt x="1560" y="1681"/>
                    </a:lnTo>
                    <a:lnTo>
                      <a:pt x="1558" y="596"/>
                    </a:lnTo>
                    <a:cubicBezTo>
                      <a:pt x="1555" y="410"/>
                      <a:pt x="1492" y="263"/>
                      <a:pt x="1369" y="158"/>
                    </a:cubicBezTo>
                    <a:cubicBezTo>
                      <a:pt x="1248" y="53"/>
                      <a:pt x="1075"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1909059" y="962527"/>
                <a:ext cx="42652" cy="104647"/>
              </a:xfrm>
              <a:custGeom>
                <a:avLst/>
                <a:gdLst/>
                <a:ahLst/>
                <a:cxnLst/>
                <a:rect l="l" t="t" r="r" b="b"/>
                <a:pathLst>
                  <a:path w="2257" h="5665" extrusionOk="0">
                    <a:moveTo>
                      <a:pt x="1668" y="0"/>
                    </a:moveTo>
                    <a:cubicBezTo>
                      <a:pt x="1617" y="0"/>
                      <a:pt x="1571" y="6"/>
                      <a:pt x="1532" y="20"/>
                    </a:cubicBezTo>
                    <a:cubicBezTo>
                      <a:pt x="1002" y="246"/>
                      <a:pt x="406" y="889"/>
                      <a:pt x="213" y="1693"/>
                    </a:cubicBezTo>
                    <a:cubicBezTo>
                      <a:pt x="1" y="2587"/>
                      <a:pt x="753" y="3018"/>
                      <a:pt x="987" y="3018"/>
                    </a:cubicBezTo>
                    <a:cubicBezTo>
                      <a:pt x="1018" y="3018"/>
                      <a:pt x="1040" y="3011"/>
                      <a:pt x="1049" y="2995"/>
                    </a:cubicBezTo>
                    <a:cubicBezTo>
                      <a:pt x="1146" y="2819"/>
                      <a:pt x="873" y="2770"/>
                      <a:pt x="809" y="2240"/>
                    </a:cubicBezTo>
                    <a:cubicBezTo>
                      <a:pt x="745" y="1565"/>
                      <a:pt x="1049" y="808"/>
                      <a:pt x="1452" y="471"/>
                    </a:cubicBezTo>
                    <a:cubicBezTo>
                      <a:pt x="1469" y="457"/>
                      <a:pt x="1482" y="451"/>
                      <a:pt x="1491" y="451"/>
                    </a:cubicBezTo>
                    <a:cubicBezTo>
                      <a:pt x="1526" y="451"/>
                      <a:pt x="1517" y="537"/>
                      <a:pt x="1517" y="664"/>
                    </a:cubicBezTo>
                    <a:cubicBezTo>
                      <a:pt x="1517" y="937"/>
                      <a:pt x="1500" y="3495"/>
                      <a:pt x="1500" y="4025"/>
                    </a:cubicBezTo>
                    <a:cubicBezTo>
                      <a:pt x="1500" y="4749"/>
                      <a:pt x="1484" y="4975"/>
                      <a:pt x="1420" y="5200"/>
                    </a:cubicBezTo>
                    <a:cubicBezTo>
                      <a:pt x="1371" y="5425"/>
                      <a:pt x="1275" y="5586"/>
                      <a:pt x="1356" y="5650"/>
                    </a:cubicBezTo>
                    <a:cubicBezTo>
                      <a:pt x="1365" y="5660"/>
                      <a:pt x="1381" y="5664"/>
                      <a:pt x="1400" y="5664"/>
                    </a:cubicBezTo>
                    <a:cubicBezTo>
                      <a:pt x="1513" y="5664"/>
                      <a:pt x="1768" y="5515"/>
                      <a:pt x="1918" y="5296"/>
                    </a:cubicBezTo>
                    <a:cubicBezTo>
                      <a:pt x="2143" y="4990"/>
                      <a:pt x="2208" y="4621"/>
                      <a:pt x="2224" y="4235"/>
                    </a:cubicBezTo>
                    <a:cubicBezTo>
                      <a:pt x="2240" y="3752"/>
                      <a:pt x="2240" y="2980"/>
                      <a:pt x="2240" y="2545"/>
                    </a:cubicBezTo>
                    <a:cubicBezTo>
                      <a:pt x="2240" y="2159"/>
                      <a:pt x="2256" y="986"/>
                      <a:pt x="2240" y="278"/>
                    </a:cubicBezTo>
                    <a:cubicBezTo>
                      <a:pt x="2240" y="145"/>
                      <a:pt x="190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1854879" y="962563"/>
                <a:ext cx="446529" cy="137971"/>
              </a:xfrm>
              <a:custGeom>
                <a:avLst/>
                <a:gdLst/>
                <a:ahLst/>
                <a:cxnLst/>
                <a:rect l="l" t="t" r="r" b="b"/>
                <a:pathLst>
                  <a:path w="23629" h="7469" extrusionOk="0">
                    <a:moveTo>
                      <a:pt x="8744" y="2189"/>
                    </a:moveTo>
                    <a:cubicBezTo>
                      <a:pt x="8751" y="2189"/>
                      <a:pt x="8759" y="2189"/>
                      <a:pt x="8766" y="2189"/>
                    </a:cubicBezTo>
                    <a:cubicBezTo>
                      <a:pt x="9072" y="2221"/>
                      <a:pt x="9233" y="2640"/>
                      <a:pt x="9201" y="3396"/>
                    </a:cubicBezTo>
                    <a:cubicBezTo>
                      <a:pt x="9169" y="3750"/>
                      <a:pt x="9105" y="4055"/>
                      <a:pt x="8991" y="4280"/>
                    </a:cubicBezTo>
                    <a:cubicBezTo>
                      <a:pt x="8883" y="4481"/>
                      <a:pt x="8721" y="4613"/>
                      <a:pt x="8567" y="4613"/>
                    </a:cubicBezTo>
                    <a:cubicBezTo>
                      <a:pt x="8425" y="4613"/>
                      <a:pt x="8288" y="4502"/>
                      <a:pt x="8204" y="4233"/>
                    </a:cubicBezTo>
                    <a:cubicBezTo>
                      <a:pt x="8075" y="3814"/>
                      <a:pt x="8123" y="3251"/>
                      <a:pt x="8172" y="2946"/>
                    </a:cubicBezTo>
                    <a:cubicBezTo>
                      <a:pt x="8250" y="2506"/>
                      <a:pt x="8436" y="2189"/>
                      <a:pt x="8744" y="2189"/>
                    </a:cubicBezTo>
                    <a:close/>
                    <a:moveTo>
                      <a:pt x="11887" y="2189"/>
                    </a:moveTo>
                    <a:cubicBezTo>
                      <a:pt x="12208" y="2189"/>
                      <a:pt x="12354" y="2543"/>
                      <a:pt x="12322" y="3396"/>
                    </a:cubicBezTo>
                    <a:cubicBezTo>
                      <a:pt x="12289" y="3733"/>
                      <a:pt x="12208" y="4087"/>
                      <a:pt x="12112" y="4280"/>
                    </a:cubicBezTo>
                    <a:cubicBezTo>
                      <a:pt x="12012" y="4488"/>
                      <a:pt x="11852" y="4619"/>
                      <a:pt x="11697" y="4619"/>
                    </a:cubicBezTo>
                    <a:cubicBezTo>
                      <a:pt x="11551" y="4619"/>
                      <a:pt x="11410" y="4505"/>
                      <a:pt x="11324" y="4233"/>
                    </a:cubicBezTo>
                    <a:cubicBezTo>
                      <a:pt x="11211" y="3830"/>
                      <a:pt x="11228" y="3315"/>
                      <a:pt x="11292" y="2993"/>
                    </a:cubicBezTo>
                    <a:cubicBezTo>
                      <a:pt x="11372" y="2575"/>
                      <a:pt x="11550" y="2189"/>
                      <a:pt x="11887" y="2189"/>
                    </a:cubicBezTo>
                    <a:close/>
                    <a:moveTo>
                      <a:pt x="17334" y="2189"/>
                    </a:moveTo>
                    <a:cubicBezTo>
                      <a:pt x="17341" y="2189"/>
                      <a:pt x="17348" y="2189"/>
                      <a:pt x="17355" y="2189"/>
                    </a:cubicBezTo>
                    <a:cubicBezTo>
                      <a:pt x="17677" y="2221"/>
                      <a:pt x="17823" y="2640"/>
                      <a:pt x="17790" y="3396"/>
                    </a:cubicBezTo>
                    <a:cubicBezTo>
                      <a:pt x="17774" y="3782"/>
                      <a:pt x="17694" y="4072"/>
                      <a:pt x="17581" y="4280"/>
                    </a:cubicBezTo>
                    <a:cubicBezTo>
                      <a:pt x="17481" y="4488"/>
                      <a:pt x="17321" y="4619"/>
                      <a:pt x="17166" y="4619"/>
                    </a:cubicBezTo>
                    <a:cubicBezTo>
                      <a:pt x="17020" y="4619"/>
                      <a:pt x="16878" y="4505"/>
                      <a:pt x="16793" y="4233"/>
                    </a:cubicBezTo>
                    <a:cubicBezTo>
                      <a:pt x="16697" y="3911"/>
                      <a:pt x="16697" y="3380"/>
                      <a:pt x="16761" y="2946"/>
                    </a:cubicBezTo>
                    <a:cubicBezTo>
                      <a:pt x="16824" y="2521"/>
                      <a:pt x="17025" y="2189"/>
                      <a:pt x="17334" y="2189"/>
                    </a:cubicBezTo>
                    <a:close/>
                    <a:moveTo>
                      <a:pt x="12401" y="5342"/>
                    </a:moveTo>
                    <a:lnTo>
                      <a:pt x="12401" y="5728"/>
                    </a:lnTo>
                    <a:cubicBezTo>
                      <a:pt x="12386" y="6356"/>
                      <a:pt x="12289" y="6903"/>
                      <a:pt x="12080" y="7064"/>
                    </a:cubicBezTo>
                    <a:cubicBezTo>
                      <a:pt x="11995" y="7130"/>
                      <a:pt x="11900" y="7161"/>
                      <a:pt x="11811" y="7161"/>
                    </a:cubicBezTo>
                    <a:cubicBezTo>
                      <a:pt x="11596" y="7161"/>
                      <a:pt x="11412" y="6979"/>
                      <a:pt x="11468" y="6661"/>
                    </a:cubicBezTo>
                    <a:cubicBezTo>
                      <a:pt x="11550" y="6259"/>
                      <a:pt x="11887" y="5841"/>
                      <a:pt x="12401" y="5342"/>
                    </a:cubicBezTo>
                    <a:close/>
                    <a:moveTo>
                      <a:pt x="5997" y="0"/>
                    </a:moveTo>
                    <a:cubicBezTo>
                      <a:pt x="5899" y="0"/>
                      <a:pt x="5851" y="55"/>
                      <a:pt x="5839" y="163"/>
                    </a:cubicBezTo>
                    <a:cubicBezTo>
                      <a:pt x="5823" y="388"/>
                      <a:pt x="5807" y="1048"/>
                      <a:pt x="5807" y="1048"/>
                    </a:cubicBezTo>
                    <a:cubicBezTo>
                      <a:pt x="5678" y="1048"/>
                      <a:pt x="5244" y="1031"/>
                      <a:pt x="5116" y="1031"/>
                    </a:cubicBezTo>
                    <a:cubicBezTo>
                      <a:pt x="4987" y="1031"/>
                      <a:pt x="4858" y="1546"/>
                      <a:pt x="5019" y="1546"/>
                    </a:cubicBezTo>
                    <a:cubicBezTo>
                      <a:pt x="5212" y="1563"/>
                      <a:pt x="5549" y="1563"/>
                      <a:pt x="5774" y="1578"/>
                    </a:cubicBezTo>
                    <a:cubicBezTo>
                      <a:pt x="5774" y="1578"/>
                      <a:pt x="5759" y="2736"/>
                      <a:pt x="5759" y="3090"/>
                    </a:cubicBezTo>
                    <a:lnTo>
                      <a:pt x="5759" y="3203"/>
                    </a:lnTo>
                    <a:cubicBezTo>
                      <a:pt x="5646" y="3847"/>
                      <a:pt x="5212" y="4184"/>
                      <a:pt x="5212" y="4184"/>
                    </a:cubicBezTo>
                    <a:cubicBezTo>
                      <a:pt x="5309" y="3766"/>
                      <a:pt x="5116" y="3444"/>
                      <a:pt x="4777" y="3187"/>
                    </a:cubicBezTo>
                    <a:cubicBezTo>
                      <a:pt x="4649" y="3090"/>
                      <a:pt x="4408" y="2897"/>
                      <a:pt x="4118" y="2689"/>
                    </a:cubicBezTo>
                    <a:cubicBezTo>
                      <a:pt x="4118" y="2689"/>
                      <a:pt x="4279" y="2528"/>
                      <a:pt x="4423" y="2221"/>
                    </a:cubicBezTo>
                    <a:cubicBezTo>
                      <a:pt x="4537" y="1996"/>
                      <a:pt x="4537" y="1739"/>
                      <a:pt x="4279" y="1675"/>
                    </a:cubicBezTo>
                    <a:cubicBezTo>
                      <a:pt x="4228" y="1662"/>
                      <a:pt x="4177" y="1656"/>
                      <a:pt x="4129" y="1656"/>
                    </a:cubicBezTo>
                    <a:cubicBezTo>
                      <a:pt x="3794" y="1656"/>
                      <a:pt x="3527" y="1925"/>
                      <a:pt x="3443" y="2206"/>
                    </a:cubicBezTo>
                    <a:cubicBezTo>
                      <a:pt x="3362" y="2447"/>
                      <a:pt x="3411" y="2640"/>
                      <a:pt x="3555" y="2833"/>
                    </a:cubicBezTo>
                    <a:cubicBezTo>
                      <a:pt x="3572" y="2833"/>
                      <a:pt x="3587" y="2849"/>
                      <a:pt x="3587" y="2865"/>
                    </a:cubicBezTo>
                    <a:cubicBezTo>
                      <a:pt x="3507" y="3042"/>
                      <a:pt x="3378" y="3283"/>
                      <a:pt x="3265" y="3476"/>
                    </a:cubicBezTo>
                    <a:cubicBezTo>
                      <a:pt x="2976" y="3991"/>
                      <a:pt x="2751" y="4394"/>
                      <a:pt x="2574" y="4394"/>
                    </a:cubicBezTo>
                    <a:cubicBezTo>
                      <a:pt x="2446" y="4394"/>
                      <a:pt x="2446" y="3975"/>
                      <a:pt x="2446" y="3589"/>
                    </a:cubicBezTo>
                    <a:cubicBezTo>
                      <a:pt x="2446" y="3251"/>
                      <a:pt x="2461" y="2753"/>
                      <a:pt x="2493" y="2238"/>
                    </a:cubicBezTo>
                    <a:cubicBezTo>
                      <a:pt x="2493" y="2061"/>
                      <a:pt x="2413" y="1964"/>
                      <a:pt x="2268" y="1884"/>
                    </a:cubicBezTo>
                    <a:cubicBezTo>
                      <a:pt x="2172" y="1820"/>
                      <a:pt x="1995" y="1723"/>
                      <a:pt x="1882" y="1723"/>
                    </a:cubicBezTo>
                    <a:cubicBezTo>
                      <a:pt x="1721" y="1723"/>
                      <a:pt x="1255" y="1739"/>
                      <a:pt x="805" y="3010"/>
                    </a:cubicBezTo>
                    <a:cubicBezTo>
                      <a:pt x="756" y="3171"/>
                      <a:pt x="644" y="3476"/>
                      <a:pt x="644" y="3476"/>
                    </a:cubicBezTo>
                    <a:lnTo>
                      <a:pt x="660" y="1932"/>
                    </a:lnTo>
                    <a:cubicBezTo>
                      <a:pt x="660" y="1900"/>
                      <a:pt x="644" y="1868"/>
                      <a:pt x="595" y="1835"/>
                    </a:cubicBezTo>
                    <a:cubicBezTo>
                      <a:pt x="515" y="1803"/>
                      <a:pt x="322" y="1723"/>
                      <a:pt x="145" y="1723"/>
                    </a:cubicBezTo>
                    <a:cubicBezTo>
                      <a:pt x="65" y="1723"/>
                      <a:pt x="16" y="1756"/>
                      <a:pt x="16" y="1835"/>
                    </a:cubicBezTo>
                    <a:lnTo>
                      <a:pt x="1" y="4233"/>
                    </a:lnTo>
                    <a:cubicBezTo>
                      <a:pt x="1" y="4426"/>
                      <a:pt x="1" y="4634"/>
                      <a:pt x="33" y="4731"/>
                    </a:cubicBezTo>
                    <a:cubicBezTo>
                      <a:pt x="48" y="4812"/>
                      <a:pt x="80" y="4891"/>
                      <a:pt x="113" y="4940"/>
                    </a:cubicBezTo>
                    <a:cubicBezTo>
                      <a:pt x="145" y="4988"/>
                      <a:pt x="194" y="5020"/>
                      <a:pt x="258" y="5037"/>
                    </a:cubicBezTo>
                    <a:cubicBezTo>
                      <a:pt x="284" y="5043"/>
                      <a:pt x="357" y="5052"/>
                      <a:pt x="436" y="5052"/>
                    </a:cubicBezTo>
                    <a:cubicBezTo>
                      <a:pt x="553" y="5052"/>
                      <a:pt x="682" y="5033"/>
                      <a:pt x="692" y="4956"/>
                    </a:cubicBezTo>
                    <a:cubicBezTo>
                      <a:pt x="708" y="4795"/>
                      <a:pt x="708" y="4619"/>
                      <a:pt x="885" y="3975"/>
                    </a:cubicBezTo>
                    <a:cubicBezTo>
                      <a:pt x="1174" y="2978"/>
                      <a:pt x="1545" y="2479"/>
                      <a:pt x="1721" y="2302"/>
                    </a:cubicBezTo>
                    <a:cubicBezTo>
                      <a:pt x="1736" y="2288"/>
                      <a:pt x="1750" y="2280"/>
                      <a:pt x="1762" y="2280"/>
                    </a:cubicBezTo>
                    <a:cubicBezTo>
                      <a:pt x="1776" y="2280"/>
                      <a:pt x="1785" y="2292"/>
                      <a:pt x="1785" y="2318"/>
                    </a:cubicBezTo>
                    <a:cubicBezTo>
                      <a:pt x="1785" y="2543"/>
                      <a:pt x="1753" y="3090"/>
                      <a:pt x="1738" y="3557"/>
                    </a:cubicBezTo>
                    <a:cubicBezTo>
                      <a:pt x="1689" y="4812"/>
                      <a:pt x="1914" y="5052"/>
                      <a:pt x="2253" y="5052"/>
                    </a:cubicBezTo>
                    <a:cubicBezTo>
                      <a:pt x="2493" y="5052"/>
                      <a:pt x="2847" y="4795"/>
                      <a:pt x="3218" y="4168"/>
                    </a:cubicBezTo>
                    <a:cubicBezTo>
                      <a:pt x="3458" y="3782"/>
                      <a:pt x="3683" y="3396"/>
                      <a:pt x="3844" y="3122"/>
                    </a:cubicBezTo>
                    <a:cubicBezTo>
                      <a:pt x="3958" y="3235"/>
                      <a:pt x="4086" y="3347"/>
                      <a:pt x="4215" y="3461"/>
                    </a:cubicBezTo>
                    <a:cubicBezTo>
                      <a:pt x="4520" y="3750"/>
                      <a:pt x="4616" y="4023"/>
                      <a:pt x="4552" y="4265"/>
                    </a:cubicBezTo>
                    <a:cubicBezTo>
                      <a:pt x="4518" y="4404"/>
                      <a:pt x="4409" y="4550"/>
                      <a:pt x="4224" y="4550"/>
                    </a:cubicBezTo>
                    <a:cubicBezTo>
                      <a:pt x="4152" y="4550"/>
                      <a:pt x="4068" y="4528"/>
                      <a:pt x="3973" y="4473"/>
                    </a:cubicBezTo>
                    <a:cubicBezTo>
                      <a:pt x="3876" y="4409"/>
                      <a:pt x="3844" y="4377"/>
                      <a:pt x="3748" y="4312"/>
                    </a:cubicBezTo>
                    <a:cubicBezTo>
                      <a:pt x="3722" y="4286"/>
                      <a:pt x="3685" y="4275"/>
                      <a:pt x="3650" y="4275"/>
                    </a:cubicBezTo>
                    <a:cubicBezTo>
                      <a:pt x="3621" y="4275"/>
                      <a:pt x="3593" y="4282"/>
                      <a:pt x="3572" y="4297"/>
                    </a:cubicBezTo>
                    <a:cubicBezTo>
                      <a:pt x="3443" y="4394"/>
                      <a:pt x="3362" y="4505"/>
                      <a:pt x="3330" y="4651"/>
                    </a:cubicBezTo>
                    <a:cubicBezTo>
                      <a:pt x="3297" y="4795"/>
                      <a:pt x="3426" y="4876"/>
                      <a:pt x="3587" y="4940"/>
                    </a:cubicBezTo>
                    <a:cubicBezTo>
                      <a:pt x="3716" y="5005"/>
                      <a:pt x="3990" y="5052"/>
                      <a:pt x="4166" y="5052"/>
                    </a:cubicBezTo>
                    <a:cubicBezTo>
                      <a:pt x="4194" y="5054"/>
                      <a:pt x="4222" y="5054"/>
                      <a:pt x="4249" y="5054"/>
                    </a:cubicBezTo>
                    <a:cubicBezTo>
                      <a:pt x="4888" y="5054"/>
                      <a:pt x="5420" y="4693"/>
                      <a:pt x="5774" y="3814"/>
                    </a:cubicBezTo>
                    <a:cubicBezTo>
                      <a:pt x="5856" y="4602"/>
                      <a:pt x="6145" y="5052"/>
                      <a:pt x="6643" y="5052"/>
                    </a:cubicBezTo>
                    <a:cubicBezTo>
                      <a:pt x="6981" y="5052"/>
                      <a:pt x="7319" y="4619"/>
                      <a:pt x="7479" y="4184"/>
                    </a:cubicBezTo>
                    <a:cubicBezTo>
                      <a:pt x="7512" y="4361"/>
                      <a:pt x="7576" y="4505"/>
                      <a:pt x="7657" y="4634"/>
                    </a:cubicBezTo>
                    <a:cubicBezTo>
                      <a:pt x="7835" y="4924"/>
                      <a:pt x="8096" y="5049"/>
                      <a:pt x="8361" y="5049"/>
                    </a:cubicBezTo>
                    <a:cubicBezTo>
                      <a:pt x="8670" y="5049"/>
                      <a:pt x="8986" y="4879"/>
                      <a:pt x="9184" y="4602"/>
                    </a:cubicBezTo>
                    <a:cubicBezTo>
                      <a:pt x="9298" y="4441"/>
                      <a:pt x="9330" y="4377"/>
                      <a:pt x="9330" y="4377"/>
                    </a:cubicBezTo>
                    <a:cubicBezTo>
                      <a:pt x="9377" y="4876"/>
                      <a:pt x="9780" y="5052"/>
                      <a:pt x="10005" y="5052"/>
                    </a:cubicBezTo>
                    <a:cubicBezTo>
                      <a:pt x="10263" y="5052"/>
                      <a:pt x="10520" y="4924"/>
                      <a:pt x="10713" y="4505"/>
                    </a:cubicBezTo>
                    <a:cubicBezTo>
                      <a:pt x="10729" y="4554"/>
                      <a:pt x="10761" y="4602"/>
                      <a:pt x="10777" y="4634"/>
                    </a:cubicBezTo>
                    <a:cubicBezTo>
                      <a:pt x="10963" y="4924"/>
                      <a:pt x="11224" y="5049"/>
                      <a:pt x="11488" y="5049"/>
                    </a:cubicBezTo>
                    <a:cubicBezTo>
                      <a:pt x="11795" y="5049"/>
                      <a:pt x="12106" y="4879"/>
                      <a:pt x="12305" y="4602"/>
                    </a:cubicBezTo>
                    <a:cubicBezTo>
                      <a:pt x="12322" y="4570"/>
                      <a:pt x="12337" y="4554"/>
                      <a:pt x="12354" y="4538"/>
                    </a:cubicBezTo>
                    <a:lnTo>
                      <a:pt x="12369" y="4859"/>
                    </a:lnTo>
                    <a:cubicBezTo>
                      <a:pt x="12369" y="4859"/>
                      <a:pt x="12144" y="5052"/>
                      <a:pt x="12015" y="5181"/>
                    </a:cubicBezTo>
                    <a:cubicBezTo>
                      <a:pt x="11436" y="5712"/>
                      <a:pt x="10986" y="6131"/>
                      <a:pt x="10954" y="6596"/>
                    </a:cubicBezTo>
                    <a:cubicBezTo>
                      <a:pt x="10906" y="7208"/>
                      <a:pt x="11404" y="7433"/>
                      <a:pt x="11775" y="7465"/>
                    </a:cubicBezTo>
                    <a:cubicBezTo>
                      <a:pt x="11799" y="7467"/>
                      <a:pt x="11824" y="7468"/>
                      <a:pt x="11848" y="7468"/>
                    </a:cubicBezTo>
                    <a:cubicBezTo>
                      <a:pt x="12203" y="7468"/>
                      <a:pt x="12511" y="7253"/>
                      <a:pt x="12708" y="6967"/>
                    </a:cubicBezTo>
                    <a:cubicBezTo>
                      <a:pt x="12901" y="6693"/>
                      <a:pt x="13013" y="6114"/>
                      <a:pt x="13013" y="5552"/>
                    </a:cubicBezTo>
                    <a:cubicBezTo>
                      <a:pt x="12997" y="5326"/>
                      <a:pt x="12997" y="5037"/>
                      <a:pt x="12997" y="4715"/>
                    </a:cubicBezTo>
                    <a:cubicBezTo>
                      <a:pt x="13206" y="4473"/>
                      <a:pt x="13431" y="4184"/>
                      <a:pt x="13641" y="3830"/>
                    </a:cubicBezTo>
                    <a:cubicBezTo>
                      <a:pt x="13881" y="3444"/>
                      <a:pt x="14123" y="2914"/>
                      <a:pt x="14252" y="2511"/>
                    </a:cubicBezTo>
                    <a:cubicBezTo>
                      <a:pt x="14252" y="2511"/>
                      <a:pt x="14352" y="2518"/>
                      <a:pt x="14485" y="2518"/>
                    </a:cubicBezTo>
                    <a:cubicBezTo>
                      <a:pt x="14552" y="2518"/>
                      <a:pt x="14627" y="2517"/>
                      <a:pt x="14702" y="2511"/>
                    </a:cubicBezTo>
                    <a:cubicBezTo>
                      <a:pt x="14721" y="2507"/>
                      <a:pt x="14736" y="2505"/>
                      <a:pt x="14748" y="2505"/>
                    </a:cubicBezTo>
                    <a:cubicBezTo>
                      <a:pt x="14788" y="2505"/>
                      <a:pt x="14795" y="2526"/>
                      <a:pt x="14782" y="2575"/>
                    </a:cubicBezTo>
                    <a:cubicBezTo>
                      <a:pt x="14766" y="2640"/>
                      <a:pt x="14492" y="3701"/>
                      <a:pt x="14750" y="4409"/>
                    </a:cubicBezTo>
                    <a:cubicBezTo>
                      <a:pt x="14911" y="4891"/>
                      <a:pt x="15297" y="5052"/>
                      <a:pt x="15539" y="5052"/>
                    </a:cubicBezTo>
                    <a:cubicBezTo>
                      <a:pt x="15811" y="5052"/>
                      <a:pt x="16069" y="4844"/>
                      <a:pt x="16197" y="4538"/>
                    </a:cubicBezTo>
                    <a:lnTo>
                      <a:pt x="16246" y="4634"/>
                    </a:lnTo>
                    <a:cubicBezTo>
                      <a:pt x="16432" y="4924"/>
                      <a:pt x="16693" y="5049"/>
                      <a:pt x="16956" y="5049"/>
                    </a:cubicBezTo>
                    <a:cubicBezTo>
                      <a:pt x="17264" y="5049"/>
                      <a:pt x="17575" y="4879"/>
                      <a:pt x="17774" y="4602"/>
                    </a:cubicBezTo>
                    <a:cubicBezTo>
                      <a:pt x="17870" y="4473"/>
                      <a:pt x="17919" y="4377"/>
                      <a:pt x="17919" y="4377"/>
                    </a:cubicBezTo>
                    <a:cubicBezTo>
                      <a:pt x="17999" y="4891"/>
                      <a:pt x="18402" y="5052"/>
                      <a:pt x="18627" y="5052"/>
                    </a:cubicBezTo>
                    <a:cubicBezTo>
                      <a:pt x="18867" y="5052"/>
                      <a:pt x="19093" y="4956"/>
                      <a:pt x="19270" y="4522"/>
                    </a:cubicBezTo>
                    <a:cubicBezTo>
                      <a:pt x="19286" y="4715"/>
                      <a:pt x="19286" y="4859"/>
                      <a:pt x="19318" y="4908"/>
                    </a:cubicBezTo>
                    <a:cubicBezTo>
                      <a:pt x="19318" y="4940"/>
                      <a:pt x="19382" y="4988"/>
                      <a:pt x="19431" y="5005"/>
                    </a:cubicBezTo>
                    <a:cubicBezTo>
                      <a:pt x="19527" y="5039"/>
                      <a:pt x="19623" y="5050"/>
                      <a:pt x="19707" y="5050"/>
                    </a:cubicBezTo>
                    <a:cubicBezTo>
                      <a:pt x="19822" y="5050"/>
                      <a:pt x="19915" y="5030"/>
                      <a:pt x="19961" y="5020"/>
                    </a:cubicBezTo>
                    <a:cubicBezTo>
                      <a:pt x="20010" y="5020"/>
                      <a:pt x="20058" y="4973"/>
                      <a:pt x="20074" y="4844"/>
                    </a:cubicBezTo>
                    <a:cubicBezTo>
                      <a:pt x="20090" y="4538"/>
                      <a:pt x="20074" y="4023"/>
                      <a:pt x="20171" y="3637"/>
                    </a:cubicBezTo>
                    <a:cubicBezTo>
                      <a:pt x="20332" y="2993"/>
                      <a:pt x="20476" y="2736"/>
                      <a:pt x="20540" y="2607"/>
                    </a:cubicBezTo>
                    <a:cubicBezTo>
                      <a:pt x="20566" y="2574"/>
                      <a:pt x="20587" y="2553"/>
                      <a:pt x="20601" y="2553"/>
                    </a:cubicBezTo>
                    <a:cubicBezTo>
                      <a:pt x="20614" y="2553"/>
                      <a:pt x="20621" y="2570"/>
                      <a:pt x="20621" y="2607"/>
                    </a:cubicBezTo>
                    <a:cubicBezTo>
                      <a:pt x="20637" y="2753"/>
                      <a:pt x="20637" y="3187"/>
                      <a:pt x="20701" y="3782"/>
                    </a:cubicBezTo>
                    <a:cubicBezTo>
                      <a:pt x="20750" y="4216"/>
                      <a:pt x="20798" y="4473"/>
                      <a:pt x="20847" y="4554"/>
                    </a:cubicBezTo>
                    <a:cubicBezTo>
                      <a:pt x="20975" y="4780"/>
                      <a:pt x="21136" y="4795"/>
                      <a:pt x="21280" y="4795"/>
                    </a:cubicBezTo>
                    <a:cubicBezTo>
                      <a:pt x="21361" y="4795"/>
                      <a:pt x="21538" y="4780"/>
                      <a:pt x="21522" y="4619"/>
                    </a:cubicBezTo>
                    <a:cubicBezTo>
                      <a:pt x="21505" y="4554"/>
                      <a:pt x="21522" y="4104"/>
                      <a:pt x="21683" y="3476"/>
                    </a:cubicBezTo>
                    <a:cubicBezTo>
                      <a:pt x="21779" y="3058"/>
                      <a:pt x="21956" y="2672"/>
                      <a:pt x="22005" y="2543"/>
                    </a:cubicBezTo>
                    <a:cubicBezTo>
                      <a:pt x="22017" y="2518"/>
                      <a:pt x="22025" y="2510"/>
                      <a:pt x="22030" y="2510"/>
                    </a:cubicBezTo>
                    <a:cubicBezTo>
                      <a:pt x="22037" y="2510"/>
                      <a:pt x="22037" y="2528"/>
                      <a:pt x="22037" y="2528"/>
                    </a:cubicBezTo>
                    <a:cubicBezTo>
                      <a:pt x="22037" y="2817"/>
                      <a:pt x="22005" y="3766"/>
                      <a:pt x="22117" y="4280"/>
                    </a:cubicBezTo>
                    <a:cubicBezTo>
                      <a:pt x="22277" y="4973"/>
                      <a:pt x="22745" y="5052"/>
                      <a:pt x="22905" y="5052"/>
                    </a:cubicBezTo>
                    <a:cubicBezTo>
                      <a:pt x="23243" y="5052"/>
                      <a:pt x="23517" y="4795"/>
                      <a:pt x="23613" y="4104"/>
                    </a:cubicBezTo>
                    <a:cubicBezTo>
                      <a:pt x="23629" y="3943"/>
                      <a:pt x="23596" y="3814"/>
                      <a:pt x="23500" y="3814"/>
                    </a:cubicBezTo>
                    <a:cubicBezTo>
                      <a:pt x="23420" y="3814"/>
                      <a:pt x="23388" y="3894"/>
                      <a:pt x="23356" y="4023"/>
                    </a:cubicBezTo>
                    <a:cubicBezTo>
                      <a:pt x="23259" y="4505"/>
                      <a:pt x="23146" y="4602"/>
                      <a:pt x="23002" y="4602"/>
                    </a:cubicBezTo>
                    <a:cubicBezTo>
                      <a:pt x="22856" y="4602"/>
                      <a:pt x="22712" y="4377"/>
                      <a:pt x="22680" y="3911"/>
                    </a:cubicBezTo>
                    <a:cubicBezTo>
                      <a:pt x="22648" y="3540"/>
                      <a:pt x="22648" y="2865"/>
                      <a:pt x="22696" y="2189"/>
                    </a:cubicBezTo>
                    <a:cubicBezTo>
                      <a:pt x="22696" y="2061"/>
                      <a:pt x="22663" y="1916"/>
                      <a:pt x="22294" y="1788"/>
                    </a:cubicBezTo>
                    <a:cubicBezTo>
                      <a:pt x="22220" y="1758"/>
                      <a:pt x="22128" y="1725"/>
                      <a:pt x="22039" y="1725"/>
                    </a:cubicBezTo>
                    <a:cubicBezTo>
                      <a:pt x="21937" y="1725"/>
                      <a:pt x="21840" y="1769"/>
                      <a:pt x="21779" y="1916"/>
                    </a:cubicBezTo>
                    <a:cubicBezTo>
                      <a:pt x="21458" y="2704"/>
                      <a:pt x="21329" y="3332"/>
                      <a:pt x="21297" y="3589"/>
                    </a:cubicBezTo>
                    <a:cubicBezTo>
                      <a:pt x="21297" y="3589"/>
                      <a:pt x="21293" y="3593"/>
                      <a:pt x="21289" y="3593"/>
                    </a:cubicBezTo>
                    <a:cubicBezTo>
                      <a:pt x="21285" y="3593"/>
                      <a:pt x="21280" y="3589"/>
                      <a:pt x="21280" y="3573"/>
                    </a:cubicBezTo>
                    <a:cubicBezTo>
                      <a:pt x="21265" y="3364"/>
                      <a:pt x="21216" y="2993"/>
                      <a:pt x="21216" y="2221"/>
                    </a:cubicBezTo>
                    <a:cubicBezTo>
                      <a:pt x="21216" y="2061"/>
                      <a:pt x="21184" y="1932"/>
                      <a:pt x="21007" y="1835"/>
                    </a:cubicBezTo>
                    <a:cubicBezTo>
                      <a:pt x="20943" y="1793"/>
                      <a:pt x="20772" y="1721"/>
                      <a:pt x="20631" y="1721"/>
                    </a:cubicBezTo>
                    <a:cubicBezTo>
                      <a:pt x="20561" y="1721"/>
                      <a:pt x="20498" y="1739"/>
                      <a:pt x="20460" y="1788"/>
                    </a:cubicBezTo>
                    <a:cubicBezTo>
                      <a:pt x="20347" y="1900"/>
                      <a:pt x="20235" y="2221"/>
                      <a:pt x="20107" y="2592"/>
                    </a:cubicBezTo>
                    <a:cubicBezTo>
                      <a:pt x="20010" y="2897"/>
                      <a:pt x="19946" y="3107"/>
                      <a:pt x="19946" y="3107"/>
                    </a:cubicBezTo>
                    <a:lnTo>
                      <a:pt x="19946" y="1981"/>
                    </a:lnTo>
                    <a:cubicBezTo>
                      <a:pt x="19946" y="1852"/>
                      <a:pt x="19865" y="1820"/>
                      <a:pt x="19833" y="1803"/>
                    </a:cubicBezTo>
                    <a:cubicBezTo>
                      <a:pt x="19721" y="1771"/>
                      <a:pt x="19511" y="1723"/>
                      <a:pt x="19414" y="1723"/>
                    </a:cubicBezTo>
                    <a:cubicBezTo>
                      <a:pt x="19302" y="1723"/>
                      <a:pt x="19270" y="1788"/>
                      <a:pt x="19270" y="1884"/>
                    </a:cubicBezTo>
                    <a:cubicBezTo>
                      <a:pt x="19270" y="1884"/>
                      <a:pt x="19253" y="2961"/>
                      <a:pt x="19253" y="3718"/>
                    </a:cubicBezTo>
                    <a:lnTo>
                      <a:pt x="19253" y="3830"/>
                    </a:lnTo>
                    <a:cubicBezTo>
                      <a:pt x="19189" y="4168"/>
                      <a:pt x="18996" y="4634"/>
                      <a:pt x="18771" y="4634"/>
                    </a:cubicBezTo>
                    <a:cubicBezTo>
                      <a:pt x="18546" y="4634"/>
                      <a:pt x="18449" y="4441"/>
                      <a:pt x="18449" y="3540"/>
                    </a:cubicBezTo>
                    <a:cubicBezTo>
                      <a:pt x="18449" y="3026"/>
                      <a:pt x="18466" y="2800"/>
                      <a:pt x="18466" y="2414"/>
                    </a:cubicBezTo>
                    <a:cubicBezTo>
                      <a:pt x="18481" y="2206"/>
                      <a:pt x="18481" y="2028"/>
                      <a:pt x="18481" y="1996"/>
                    </a:cubicBezTo>
                    <a:cubicBezTo>
                      <a:pt x="18481" y="1884"/>
                      <a:pt x="18273" y="1820"/>
                      <a:pt x="18192" y="1803"/>
                    </a:cubicBezTo>
                    <a:cubicBezTo>
                      <a:pt x="18095" y="1771"/>
                      <a:pt x="18016" y="1771"/>
                      <a:pt x="17951" y="1771"/>
                    </a:cubicBezTo>
                    <a:cubicBezTo>
                      <a:pt x="17855" y="1771"/>
                      <a:pt x="17790" y="1835"/>
                      <a:pt x="17790" y="1916"/>
                    </a:cubicBezTo>
                    <a:lnTo>
                      <a:pt x="17790" y="2045"/>
                    </a:lnTo>
                    <a:cubicBezTo>
                      <a:pt x="17677" y="1868"/>
                      <a:pt x="17484" y="1739"/>
                      <a:pt x="17372" y="1691"/>
                    </a:cubicBezTo>
                    <a:cubicBezTo>
                      <a:pt x="17292" y="1668"/>
                      <a:pt x="17210" y="1656"/>
                      <a:pt x="17129" y="1656"/>
                    </a:cubicBezTo>
                    <a:cubicBezTo>
                      <a:pt x="16871" y="1656"/>
                      <a:pt x="16619" y="1779"/>
                      <a:pt x="16423" y="2061"/>
                    </a:cubicBezTo>
                    <a:cubicBezTo>
                      <a:pt x="16214" y="2350"/>
                      <a:pt x="16085" y="2689"/>
                      <a:pt x="16037" y="3154"/>
                    </a:cubicBezTo>
                    <a:cubicBezTo>
                      <a:pt x="15989" y="3508"/>
                      <a:pt x="16004" y="3862"/>
                      <a:pt x="16069" y="4168"/>
                    </a:cubicBezTo>
                    <a:cubicBezTo>
                      <a:pt x="15989" y="4490"/>
                      <a:pt x="15844" y="4634"/>
                      <a:pt x="15683" y="4634"/>
                    </a:cubicBezTo>
                    <a:cubicBezTo>
                      <a:pt x="15457" y="4634"/>
                      <a:pt x="15297" y="4265"/>
                      <a:pt x="15313" y="3605"/>
                    </a:cubicBezTo>
                    <a:cubicBezTo>
                      <a:pt x="15329" y="3187"/>
                      <a:pt x="15410" y="2882"/>
                      <a:pt x="15506" y="2447"/>
                    </a:cubicBezTo>
                    <a:cubicBezTo>
                      <a:pt x="15539" y="2254"/>
                      <a:pt x="15506" y="2157"/>
                      <a:pt x="15425" y="2077"/>
                    </a:cubicBezTo>
                    <a:cubicBezTo>
                      <a:pt x="15381" y="2010"/>
                      <a:pt x="15290" y="1974"/>
                      <a:pt x="15164" y="1974"/>
                    </a:cubicBezTo>
                    <a:cubicBezTo>
                      <a:pt x="15107" y="1974"/>
                      <a:pt x="15044" y="1982"/>
                      <a:pt x="14975" y="1996"/>
                    </a:cubicBezTo>
                    <a:cubicBezTo>
                      <a:pt x="14799" y="2028"/>
                      <a:pt x="14573" y="2077"/>
                      <a:pt x="14364" y="2109"/>
                    </a:cubicBezTo>
                    <a:cubicBezTo>
                      <a:pt x="14364" y="2109"/>
                      <a:pt x="14380" y="2061"/>
                      <a:pt x="14380" y="1964"/>
                    </a:cubicBezTo>
                    <a:cubicBezTo>
                      <a:pt x="14420" y="1678"/>
                      <a:pt x="14241" y="1580"/>
                      <a:pt x="14056" y="1580"/>
                    </a:cubicBezTo>
                    <a:cubicBezTo>
                      <a:pt x="13940" y="1580"/>
                      <a:pt x="13821" y="1619"/>
                      <a:pt x="13753" y="1675"/>
                    </a:cubicBezTo>
                    <a:cubicBezTo>
                      <a:pt x="13656" y="1771"/>
                      <a:pt x="13592" y="1884"/>
                      <a:pt x="13576" y="2077"/>
                    </a:cubicBezTo>
                    <a:cubicBezTo>
                      <a:pt x="13527" y="2367"/>
                      <a:pt x="13785" y="2511"/>
                      <a:pt x="13785" y="2511"/>
                    </a:cubicBezTo>
                    <a:cubicBezTo>
                      <a:pt x="13688" y="2897"/>
                      <a:pt x="13495" y="3380"/>
                      <a:pt x="13287" y="3733"/>
                    </a:cubicBezTo>
                    <a:cubicBezTo>
                      <a:pt x="13173" y="3911"/>
                      <a:pt x="13094" y="4055"/>
                      <a:pt x="12980" y="4200"/>
                    </a:cubicBezTo>
                    <a:lnTo>
                      <a:pt x="12980" y="4040"/>
                    </a:lnTo>
                    <a:cubicBezTo>
                      <a:pt x="12980" y="3251"/>
                      <a:pt x="12997" y="2640"/>
                      <a:pt x="12997" y="2414"/>
                    </a:cubicBezTo>
                    <a:cubicBezTo>
                      <a:pt x="12997" y="2206"/>
                      <a:pt x="13013" y="2045"/>
                      <a:pt x="13013" y="1996"/>
                    </a:cubicBezTo>
                    <a:cubicBezTo>
                      <a:pt x="13013" y="1916"/>
                      <a:pt x="12965" y="1884"/>
                      <a:pt x="12852" y="1835"/>
                    </a:cubicBezTo>
                    <a:cubicBezTo>
                      <a:pt x="12772" y="1803"/>
                      <a:pt x="12659" y="1788"/>
                      <a:pt x="12547" y="1771"/>
                    </a:cubicBezTo>
                    <a:cubicBezTo>
                      <a:pt x="12535" y="1770"/>
                      <a:pt x="12523" y="1769"/>
                      <a:pt x="12512" y="1769"/>
                    </a:cubicBezTo>
                    <a:cubicBezTo>
                      <a:pt x="12389" y="1769"/>
                      <a:pt x="12322" y="1843"/>
                      <a:pt x="12322" y="1932"/>
                    </a:cubicBezTo>
                    <a:lnTo>
                      <a:pt x="12322" y="2045"/>
                    </a:lnTo>
                    <a:cubicBezTo>
                      <a:pt x="12208" y="1868"/>
                      <a:pt x="12015" y="1739"/>
                      <a:pt x="11887" y="1691"/>
                    </a:cubicBezTo>
                    <a:cubicBezTo>
                      <a:pt x="11810" y="1668"/>
                      <a:pt x="11732" y="1656"/>
                      <a:pt x="11653" y="1656"/>
                    </a:cubicBezTo>
                    <a:cubicBezTo>
                      <a:pt x="11402" y="1656"/>
                      <a:pt x="11150" y="1779"/>
                      <a:pt x="10954" y="2061"/>
                    </a:cubicBezTo>
                    <a:cubicBezTo>
                      <a:pt x="10729" y="2350"/>
                      <a:pt x="10600" y="2768"/>
                      <a:pt x="10568" y="3154"/>
                    </a:cubicBezTo>
                    <a:cubicBezTo>
                      <a:pt x="10520" y="3525"/>
                      <a:pt x="10536" y="3830"/>
                      <a:pt x="10584" y="4104"/>
                    </a:cubicBezTo>
                    <a:cubicBezTo>
                      <a:pt x="10520" y="4361"/>
                      <a:pt x="10375" y="4634"/>
                      <a:pt x="10198" y="4634"/>
                    </a:cubicBezTo>
                    <a:cubicBezTo>
                      <a:pt x="9973" y="4634"/>
                      <a:pt x="9860" y="4441"/>
                      <a:pt x="9860" y="3540"/>
                    </a:cubicBezTo>
                    <a:cubicBezTo>
                      <a:pt x="9860" y="3026"/>
                      <a:pt x="9877" y="2800"/>
                      <a:pt x="9877" y="2414"/>
                    </a:cubicBezTo>
                    <a:cubicBezTo>
                      <a:pt x="9877" y="2206"/>
                      <a:pt x="9892" y="2028"/>
                      <a:pt x="9892" y="1996"/>
                    </a:cubicBezTo>
                    <a:cubicBezTo>
                      <a:pt x="9892" y="1884"/>
                      <a:pt x="9684" y="1820"/>
                      <a:pt x="9587" y="1803"/>
                    </a:cubicBezTo>
                    <a:cubicBezTo>
                      <a:pt x="9491" y="1771"/>
                      <a:pt x="9410" y="1771"/>
                      <a:pt x="9345" y="1771"/>
                    </a:cubicBezTo>
                    <a:cubicBezTo>
                      <a:pt x="9266" y="1788"/>
                      <a:pt x="9201" y="1852"/>
                      <a:pt x="9201" y="1916"/>
                    </a:cubicBezTo>
                    <a:lnTo>
                      <a:pt x="9201" y="2045"/>
                    </a:lnTo>
                    <a:cubicBezTo>
                      <a:pt x="9088" y="1868"/>
                      <a:pt x="8895" y="1739"/>
                      <a:pt x="8766" y="1691"/>
                    </a:cubicBezTo>
                    <a:cubicBezTo>
                      <a:pt x="8690" y="1668"/>
                      <a:pt x="8611" y="1656"/>
                      <a:pt x="8532" y="1656"/>
                    </a:cubicBezTo>
                    <a:cubicBezTo>
                      <a:pt x="8281" y="1656"/>
                      <a:pt x="8026" y="1779"/>
                      <a:pt x="7818" y="2061"/>
                    </a:cubicBezTo>
                    <a:cubicBezTo>
                      <a:pt x="7657" y="2302"/>
                      <a:pt x="7512" y="2560"/>
                      <a:pt x="7432" y="3154"/>
                    </a:cubicBezTo>
                    <a:cubicBezTo>
                      <a:pt x="7415" y="3315"/>
                      <a:pt x="7415" y="3476"/>
                      <a:pt x="7415" y="3621"/>
                    </a:cubicBezTo>
                    <a:cubicBezTo>
                      <a:pt x="7335" y="4055"/>
                      <a:pt x="7029" y="4538"/>
                      <a:pt x="6788" y="4538"/>
                    </a:cubicBezTo>
                    <a:cubicBezTo>
                      <a:pt x="6643" y="4538"/>
                      <a:pt x="6499" y="4248"/>
                      <a:pt x="6499" y="3654"/>
                    </a:cubicBezTo>
                    <a:cubicBezTo>
                      <a:pt x="6499" y="2849"/>
                      <a:pt x="6547" y="1707"/>
                      <a:pt x="6563" y="1595"/>
                    </a:cubicBezTo>
                    <a:cubicBezTo>
                      <a:pt x="6563" y="1595"/>
                      <a:pt x="6868" y="1578"/>
                      <a:pt x="6933" y="1578"/>
                    </a:cubicBezTo>
                    <a:cubicBezTo>
                      <a:pt x="7040" y="1578"/>
                      <a:pt x="7140" y="1585"/>
                      <a:pt x="7257" y="1585"/>
                    </a:cubicBezTo>
                    <a:cubicBezTo>
                      <a:pt x="7315" y="1585"/>
                      <a:pt x="7378" y="1584"/>
                      <a:pt x="7447" y="1578"/>
                    </a:cubicBezTo>
                    <a:cubicBezTo>
                      <a:pt x="7544" y="1563"/>
                      <a:pt x="7657" y="1192"/>
                      <a:pt x="7544" y="1144"/>
                    </a:cubicBezTo>
                    <a:cubicBezTo>
                      <a:pt x="7496" y="1128"/>
                      <a:pt x="7142" y="1112"/>
                      <a:pt x="7014" y="1095"/>
                    </a:cubicBezTo>
                    <a:cubicBezTo>
                      <a:pt x="6900" y="1095"/>
                      <a:pt x="6563" y="1080"/>
                      <a:pt x="6563" y="1080"/>
                    </a:cubicBezTo>
                    <a:cubicBezTo>
                      <a:pt x="6563" y="1080"/>
                      <a:pt x="6595" y="323"/>
                      <a:pt x="6611" y="244"/>
                    </a:cubicBezTo>
                    <a:cubicBezTo>
                      <a:pt x="6611" y="163"/>
                      <a:pt x="6531" y="130"/>
                      <a:pt x="6482" y="115"/>
                    </a:cubicBezTo>
                    <a:cubicBezTo>
                      <a:pt x="6354" y="66"/>
                      <a:pt x="6242" y="34"/>
                      <a:pt x="6113" y="18"/>
                    </a:cubicBezTo>
                    <a:cubicBezTo>
                      <a:pt x="6068" y="6"/>
                      <a:pt x="6030" y="0"/>
                      <a:pt x="5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1"/>
            <p:cNvGrpSpPr/>
            <p:nvPr/>
          </p:nvGrpSpPr>
          <p:grpSpPr>
            <a:xfrm>
              <a:off x="-3629423" y="679726"/>
              <a:ext cx="1853353" cy="3784074"/>
              <a:chOff x="5746273" y="628276"/>
              <a:chExt cx="1994354" cy="4071962"/>
            </a:xfrm>
          </p:grpSpPr>
          <p:sp>
            <p:nvSpPr>
              <p:cNvPr id="1269" name="Google Shape;1269;p51"/>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5782412"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1"/>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1"/>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1"/>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Placeholder 4"/>
          <p:cNvPicPr>
            <a:picLocks noGrp="1" noChangeAspect="1"/>
          </p:cNvPicPr>
          <p:nvPr>
            <p:ph type="pic" idx="3"/>
          </p:nvPr>
        </p:nvPicPr>
        <p:blipFill>
          <a:blip r:embed="rId3">
            <a:extLst>
              <a:ext uri="{28A0092B-C50C-407E-A947-70E740481C1C}">
                <a14:useLocalDpi xmlns:a14="http://schemas.microsoft.com/office/drawing/2010/main" val="0"/>
              </a:ext>
            </a:extLst>
          </a:blip>
          <a:srcRect t="882" b="882"/>
          <a:stretch>
            <a:fillRect/>
          </a:stretch>
        </p:blipFill>
        <p:spPr>
          <a:xfrm>
            <a:off x="1277554" y="1445810"/>
            <a:ext cx="1709700" cy="1678800"/>
          </a:xfrm>
          <a:ln>
            <a:solidFill>
              <a:schemeClr val="bg2"/>
            </a:solidFill>
          </a:ln>
        </p:spPr>
      </p:pic>
      <p:sp>
        <p:nvSpPr>
          <p:cNvPr id="151" name="Google Shape;348;p32"/>
          <p:cNvSpPr txBox="1">
            <a:spLocks/>
          </p:cNvSpPr>
          <p:nvPr/>
        </p:nvSpPr>
        <p:spPr>
          <a:xfrm>
            <a:off x="6300489" y="1693495"/>
            <a:ext cx="1275300" cy="41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Sora ExtraLight"/>
              <a:buNone/>
              <a:defRPr sz="3000" b="0" i="0" u="none" strike="noStrike" cap="none">
                <a:solidFill>
                  <a:schemeClr val="dk2"/>
                </a:solidFill>
                <a:latin typeface="Sora ExtraLight"/>
                <a:ea typeface="Sora ExtraLight"/>
                <a:cs typeface="Sora ExtraLight"/>
                <a:sym typeface="Sora ExtraLight"/>
              </a:defRPr>
            </a:lvl1pPr>
            <a:lvl2pPr marR="0" lvl="1"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2pPr>
            <a:lvl3pPr marR="0" lvl="2"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3pPr>
            <a:lvl4pPr marR="0" lvl="3"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4pPr>
            <a:lvl5pPr marR="0" lvl="4"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5pPr>
            <a:lvl6pPr marR="0" lvl="5"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6pPr>
            <a:lvl7pPr marR="0" lvl="6"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7pPr>
            <a:lvl8pPr marR="0" lvl="7"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8pPr>
            <a:lvl9pPr marR="0" lvl="8"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9pPr>
          </a:lstStyle>
          <a:p>
            <a:r>
              <a:rPr lang="en" sz="3200" dirty="0">
                <a:solidFill>
                  <a:schemeClr val="accent5">
                    <a:lumMod val="75000"/>
                  </a:schemeClr>
                </a:solidFill>
              </a:rPr>
              <a:t>03</a:t>
            </a:r>
          </a:p>
        </p:txBody>
      </p:sp>
      <p:sp>
        <p:nvSpPr>
          <p:cNvPr id="152" name="Google Shape;381;p34"/>
          <p:cNvSpPr txBox="1">
            <a:spLocks noGrp="1"/>
          </p:cNvSpPr>
          <p:nvPr>
            <p:ph type="title"/>
          </p:nvPr>
        </p:nvSpPr>
        <p:spPr>
          <a:xfrm>
            <a:off x="5028937" y="2306743"/>
            <a:ext cx="381840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chemeClr val="accent5">
                    <a:lumMod val="75000"/>
                  </a:schemeClr>
                </a:solidFill>
                <a:latin typeface="Sora ExtraBold"/>
                <a:ea typeface="Sora ExtraBold"/>
                <a:cs typeface="Sora ExtraBold"/>
                <a:sym typeface="Sora ExtraBold"/>
              </a:rPr>
              <a:t> Digital Strategy Research</a:t>
            </a:r>
            <a:endParaRPr sz="3000" dirty="0">
              <a:solidFill>
                <a:schemeClr val="accent5">
                  <a:lumMod val="75000"/>
                </a:schemeClr>
              </a:solidFill>
              <a:latin typeface="Sora ExtraBold"/>
              <a:ea typeface="Sora ExtraBold"/>
              <a:cs typeface="Sora ExtraBold"/>
              <a:sym typeface="Sora ExtraBold"/>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74;p37"/>
          <p:cNvSpPr/>
          <p:nvPr/>
        </p:nvSpPr>
        <p:spPr>
          <a:xfrm>
            <a:off x="153193" y="140400"/>
            <a:ext cx="912300" cy="912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 name="Google Shape;575;p37"/>
          <p:cNvSpPr/>
          <p:nvPr/>
        </p:nvSpPr>
        <p:spPr>
          <a:xfrm>
            <a:off x="3551994" y="4046748"/>
            <a:ext cx="783600" cy="800700"/>
          </a:xfrm>
          <a:prstGeom prst="triangle">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3;p33"/>
          <p:cNvSpPr txBox="1">
            <a:spLocks/>
          </p:cNvSpPr>
          <p:nvPr/>
        </p:nvSpPr>
        <p:spPr>
          <a:xfrm>
            <a:off x="5112027" y="1472559"/>
            <a:ext cx="3562500" cy="2217900"/>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Once you know your goals and KPIs, you need to do some research to understand your target audience and the digital landscape. Who are your target customers? Where do they spend their time online? What are their interests? What are their pain points?</a:t>
            </a:r>
            <a:br>
              <a:rPr lang="en-US" dirty="0"/>
            </a:br>
            <a:endParaRPr lang="en-US" dirty="0"/>
          </a:p>
        </p:txBody>
      </p:sp>
      <p:sp>
        <p:nvSpPr>
          <p:cNvPr id="7" name="Google Shape;373;p33"/>
          <p:cNvSpPr txBox="1">
            <a:spLocks/>
          </p:cNvSpPr>
          <p:nvPr/>
        </p:nvSpPr>
        <p:spPr>
          <a:xfrm>
            <a:off x="581591" y="1597250"/>
            <a:ext cx="3562500" cy="2217900"/>
          </a:xfrm>
          <a:prstGeom prst="rect">
            <a:avLst/>
          </a:prstGeom>
        </p:spPr>
        <p:txBody>
          <a:bodyPr spcFirstLastPara="1" wrap="square" lIns="18287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Target Audience:</a:t>
            </a:r>
          </a:p>
          <a:p>
            <a:endParaRPr lang="en-US" dirty="0"/>
          </a:p>
          <a:p>
            <a:r>
              <a:rPr lang="en-US" dirty="0"/>
              <a:t>Babyliss's target audience is women aged 18-54 who are interested in hair styling. They are typically active on social media and are looking for products that are easy to use and give them salon-quality results</a:t>
            </a:r>
          </a:p>
          <a:p>
            <a:endParaRPr lang="en-US" dirty="0"/>
          </a:p>
        </p:txBody>
      </p:sp>
    </p:spTree>
    <p:extLst>
      <p:ext uri="{BB962C8B-B14F-4D97-AF65-F5344CB8AC3E}">
        <p14:creationId xmlns:p14="http://schemas.microsoft.com/office/powerpoint/2010/main" val="37064644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61" name="Google Shape;561;p36"/>
          <p:cNvSpPr/>
          <p:nvPr/>
        </p:nvSpPr>
        <p:spPr>
          <a:xfrm>
            <a:off x="301398" y="3752944"/>
            <a:ext cx="993300" cy="993300"/>
          </a:xfrm>
          <a:prstGeom prst="donut">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82;p34"/>
          <p:cNvGrpSpPr/>
          <p:nvPr/>
        </p:nvGrpSpPr>
        <p:grpSpPr>
          <a:xfrm>
            <a:off x="6078885" y="689613"/>
            <a:ext cx="1853353" cy="3784074"/>
            <a:chOff x="-3629423" y="679726"/>
            <a:chExt cx="1853353" cy="3784074"/>
          </a:xfrm>
        </p:grpSpPr>
        <p:grpSp>
          <p:nvGrpSpPr>
            <p:cNvPr id="19" name="Google Shape;383;p34"/>
            <p:cNvGrpSpPr/>
            <p:nvPr/>
          </p:nvGrpSpPr>
          <p:grpSpPr>
            <a:xfrm>
              <a:off x="-3560710" y="707143"/>
              <a:ext cx="1715928" cy="3729316"/>
              <a:chOff x="-2516670" y="707143"/>
              <a:chExt cx="1715928" cy="3729316"/>
            </a:xfrm>
          </p:grpSpPr>
          <p:sp>
            <p:nvSpPr>
              <p:cNvPr id="39" name="Google Shape;384;p34"/>
              <p:cNvSpPr/>
              <p:nvPr/>
            </p:nvSpPr>
            <p:spPr>
              <a:xfrm>
                <a:off x="-2516670" y="707143"/>
                <a:ext cx="1715921" cy="3729316"/>
              </a:xfrm>
              <a:custGeom>
                <a:avLst/>
                <a:gdLst/>
                <a:ahLst/>
                <a:cxnLst/>
                <a:rect l="l" t="t" r="r" b="b"/>
                <a:pathLst>
                  <a:path w="102300" h="187695" extrusionOk="0">
                    <a:moveTo>
                      <a:pt x="11099" y="1"/>
                    </a:moveTo>
                    <a:cubicBezTo>
                      <a:pt x="4955" y="1"/>
                      <a:pt x="1" y="4360"/>
                      <a:pt x="16" y="9748"/>
                    </a:cubicBezTo>
                    <a:lnTo>
                      <a:pt x="580" y="178011"/>
                    </a:lnTo>
                    <a:cubicBezTo>
                      <a:pt x="595" y="183367"/>
                      <a:pt x="5549" y="187695"/>
                      <a:pt x="11661" y="187695"/>
                    </a:cubicBezTo>
                    <a:lnTo>
                      <a:pt x="91216" y="187695"/>
                    </a:lnTo>
                    <a:cubicBezTo>
                      <a:pt x="97329" y="187695"/>
                      <a:pt x="102299" y="183352"/>
                      <a:pt x="102299" y="177979"/>
                    </a:cubicBezTo>
                    <a:lnTo>
                      <a:pt x="102299" y="9716"/>
                    </a:lnTo>
                    <a:cubicBezTo>
                      <a:pt x="102299" y="4343"/>
                      <a:pt x="97329" y="1"/>
                      <a:pt x="91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5;p34"/>
              <p:cNvSpPr/>
              <p:nvPr/>
            </p:nvSpPr>
            <p:spPr>
              <a:xfrm>
                <a:off x="-2505513" y="4027512"/>
                <a:ext cx="1704771"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6;p34"/>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7;p34"/>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8;p34"/>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9;p34"/>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0;p34"/>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1;p34"/>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2;p34"/>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3;p34"/>
              <p:cNvSpPr/>
              <p:nvPr/>
            </p:nvSpPr>
            <p:spPr>
              <a:xfrm>
                <a:off x="-2404823" y="3129620"/>
                <a:ext cx="126160" cy="102522"/>
              </a:xfrm>
              <a:custGeom>
                <a:avLst/>
                <a:gdLst/>
                <a:ahLst/>
                <a:cxnLst/>
                <a:rect l="l" t="t" r="r" b="b"/>
                <a:pathLst>
                  <a:path w="6676" h="5550" extrusionOk="0">
                    <a:moveTo>
                      <a:pt x="1978" y="0"/>
                    </a:moveTo>
                    <a:cubicBezTo>
                      <a:pt x="1689" y="0"/>
                      <a:pt x="1384" y="80"/>
                      <a:pt x="1110" y="258"/>
                    </a:cubicBezTo>
                    <a:cubicBezTo>
                      <a:pt x="273" y="805"/>
                      <a:pt x="1" y="1995"/>
                      <a:pt x="483" y="2928"/>
                    </a:cubicBezTo>
                    <a:cubicBezTo>
                      <a:pt x="869" y="3700"/>
                      <a:pt x="2525" y="5019"/>
                      <a:pt x="3121" y="5469"/>
                    </a:cubicBezTo>
                    <a:cubicBezTo>
                      <a:pt x="3185" y="5534"/>
                      <a:pt x="3265" y="5549"/>
                      <a:pt x="3346" y="5549"/>
                    </a:cubicBezTo>
                    <a:cubicBezTo>
                      <a:pt x="3411" y="5549"/>
                      <a:pt x="3490" y="5534"/>
                      <a:pt x="3555" y="5469"/>
                    </a:cubicBezTo>
                    <a:cubicBezTo>
                      <a:pt x="4151" y="5019"/>
                      <a:pt x="5807" y="3700"/>
                      <a:pt x="6209" y="2928"/>
                    </a:cubicBezTo>
                    <a:cubicBezTo>
                      <a:pt x="6675" y="1995"/>
                      <a:pt x="6402" y="805"/>
                      <a:pt x="5566" y="258"/>
                    </a:cubicBezTo>
                    <a:cubicBezTo>
                      <a:pt x="5292" y="80"/>
                      <a:pt x="4987" y="0"/>
                      <a:pt x="4697" y="0"/>
                    </a:cubicBezTo>
                    <a:cubicBezTo>
                      <a:pt x="4183" y="0"/>
                      <a:pt x="3683" y="258"/>
                      <a:pt x="3346" y="724"/>
                    </a:cubicBezTo>
                    <a:cubicBezTo>
                      <a:pt x="3008" y="258"/>
                      <a:pt x="2493" y="0"/>
                      <a:pt x="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4;p34"/>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5;p34"/>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6;p34"/>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7;p34"/>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8;p34"/>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9;p34"/>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p34"/>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1;p34"/>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2;p34"/>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3;p34"/>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4;p34"/>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5;p34"/>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6;p34"/>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7;p34"/>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8;p34"/>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9;p34"/>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0;p34"/>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1;p34"/>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2;p34"/>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3;p34"/>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4;p34"/>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5;p34"/>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6;p34"/>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7;p34"/>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8;p34"/>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9;p34"/>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0;p34"/>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1;p34"/>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22;p34"/>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23;p34"/>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4;p34"/>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5;p34"/>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26;p34"/>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27;p34"/>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28;p34"/>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29;p34"/>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30;p34"/>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31;p34"/>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32;p34"/>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33;p34"/>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34;p34"/>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35;p34"/>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36;p34"/>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37;p34"/>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38;p34"/>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39;p34"/>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40;p34"/>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41;p34"/>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42;p34"/>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43;p34"/>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44;p34"/>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45;p34"/>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46;p34"/>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47;p34"/>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48;p34"/>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49;p34"/>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50;p34"/>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51;p34"/>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52;p34"/>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53;p34"/>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54;p34"/>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55;p34"/>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56;p34"/>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57;p34"/>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58;p34"/>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59;p34"/>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0;p34"/>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61;p34"/>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62;p34"/>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63;p34"/>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64;p34"/>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65;p34"/>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66;p34"/>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67;p34"/>
              <p:cNvSpPr/>
              <p:nvPr/>
            </p:nvSpPr>
            <p:spPr>
              <a:xfrm>
                <a:off x="-1907006" y="3480653"/>
                <a:ext cx="46620" cy="31976"/>
              </a:xfrm>
              <a:custGeom>
                <a:avLst/>
                <a:gdLst/>
                <a:ahLst/>
                <a:cxnLst/>
                <a:rect l="l" t="t" r="r" b="b"/>
                <a:pathLst>
                  <a:path w="2467" h="1731" extrusionOk="0">
                    <a:moveTo>
                      <a:pt x="822"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3" y="557"/>
                      <a:pt x="1093" y="720"/>
                    </a:cubicBezTo>
                    <a:lnTo>
                      <a:pt x="1093" y="1730"/>
                    </a:lnTo>
                    <a:lnTo>
                      <a:pt x="1372" y="1730"/>
                    </a:lnTo>
                    <a:lnTo>
                      <a:pt x="1372" y="775"/>
                    </a:lnTo>
                    <a:cubicBezTo>
                      <a:pt x="1372" y="611"/>
                      <a:pt x="1415" y="481"/>
                      <a:pt x="1497" y="385"/>
                    </a:cubicBezTo>
                    <a:cubicBezTo>
                      <a:pt x="1581" y="289"/>
                      <a:pt x="1695" y="241"/>
                      <a:pt x="1838" y="241"/>
                    </a:cubicBezTo>
                    <a:cubicBezTo>
                      <a:pt x="1957" y="241"/>
                      <a:pt x="2044" y="281"/>
                      <a:pt x="2101" y="360"/>
                    </a:cubicBezTo>
                    <a:cubicBezTo>
                      <a:pt x="2159" y="438"/>
                      <a:pt x="2187" y="558"/>
                      <a:pt x="2187" y="720"/>
                    </a:cubicBezTo>
                    <a:lnTo>
                      <a:pt x="2187" y="1730"/>
                    </a:lnTo>
                    <a:lnTo>
                      <a:pt x="2466" y="1730"/>
                    </a:lnTo>
                    <a:lnTo>
                      <a:pt x="2466" y="711"/>
                    </a:lnTo>
                    <a:cubicBezTo>
                      <a:pt x="2466" y="483"/>
                      <a:pt x="2418" y="308"/>
                      <a:pt x="2322" y="186"/>
                    </a:cubicBezTo>
                    <a:cubicBezTo>
                      <a:pt x="2227" y="62"/>
                      <a:pt x="2092" y="1"/>
                      <a:pt x="1915" y="1"/>
                    </a:cubicBezTo>
                    <a:cubicBezTo>
                      <a:pt x="1784" y="1"/>
                      <a:pt x="1671" y="30"/>
                      <a:pt x="1574" y="89"/>
                    </a:cubicBezTo>
                    <a:cubicBezTo>
                      <a:pt x="1478" y="149"/>
                      <a:pt x="1395" y="241"/>
                      <a:pt x="1326" y="365"/>
                    </a:cubicBezTo>
                    <a:cubicBezTo>
                      <a:pt x="1285" y="246"/>
                      <a:pt x="1220" y="156"/>
                      <a:pt x="1134" y="95"/>
                    </a:cubicBezTo>
                    <a:cubicBezTo>
                      <a:pt x="1049" y="32"/>
                      <a:pt x="945"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68;p34"/>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69;p34"/>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0;p34"/>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1;p34"/>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2;p34"/>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3;p34"/>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4;p34"/>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5;p34"/>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6;p34"/>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7;p34"/>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8;p34"/>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79;p34"/>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80;p34"/>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81;p34"/>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82;p34"/>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83;p34"/>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84;p34"/>
              <p:cNvSpPr/>
              <p:nvPr/>
            </p:nvSpPr>
            <p:spPr>
              <a:xfrm>
                <a:off x="-1574108" y="3172994"/>
                <a:ext cx="24945" cy="24384"/>
              </a:xfrm>
              <a:custGeom>
                <a:avLst/>
                <a:gdLst/>
                <a:ahLst/>
                <a:cxnLst/>
                <a:rect l="l" t="t" r="r" b="b"/>
                <a:pathLst>
                  <a:path w="1320" h="1320" extrusionOk="0">
                    <a:moveTo>
                      <a:pt x="661" y="1"/>
                    </a:moveTo>
                    <a:cubicBezTo>
                      <a:pt x="290" y="1"/>
                      <a:pt x="1" y="306"/>
                      <a:pt x="1" y="660"/>
                    </a:cubicBezTo>
                    <a:cubicBezTo>
                      <a:pt x="1" y="1030"/>
                      <a:pt x="290" y="1320"/>
                      <a:pt x="661" y="1320"/>
                    </a:cubicBezTo>
                    <a:cubicBezTo>
                      <a:pt x="1015" y="1320"/>
                      <a:pt x="1320" y="1030"/>
                      <a:pt x="1320" y="660"/>
                    </a:cubicBezTo>
                    <a:cubicBezTo>
                      <a:pt x="1320" y="306"/>
                      <a:pt x="1015"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85;p34"/>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86;p34"/>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87;p34"/>
              <p:cNvSpPr/>
              <p:nvPr/>
            </p:nvSpPr>
            <p:spPr>
              <a:xfrm>
                <a:off x="-2416974" y="1185224"/>
                <a:ext cx="155942" cy="152435"/>
              </a:xfrm>
              <a:custGeom>
                <a:avLst/>
                <a:gdLst/>
                <a:ahLst/>
                <a:cxnLst/>
                <a:rect l="l" t="t" r="r" b="b"/>
                <a:pathLst>
                  <a:path w="8252" h="8252" extrusionOk="0">
                    <a:moveTo>
                      <a:pt x="4133" y="1"/>
                    </a:moveTo>
                    <a:cubicBezTo>
                      <a:pt x="1849" y="1"/>
                      <a:pt x="0" y="1850"/>
                      <a:pt x="0" y="4118"/>
                    </a:cubicBezTo>
                    <a:cubicBezTo>
                      <a:pt x="0" y="6402"/>
                      <a:pt x="1849" y="8251"/>
                      <a:pt x="4133" y="8251"/>
                    </a:cubicBezTo>
                    <a:cubicBezTo>
                      <a:pt x="6417" y="8251"/>
                      <a:pt x="8251" y="6402"/>
                      <a:pt x="8251" y="4118"/>
                    </a:cubicBezTo>
                    <a:cubicBezTo>
                      <a:pt x="8251" y="1850"/>
                      <a:pt x="6417" y="1"/>
                      <a:pt x="4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88;p34"/>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89;p34"/>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90;p34"/>
              <p:cNvSpPr/>
              <p:nvPr/>
            </p:nvSpPr>
            <p:spPr>
              <a:xfrm>
                <a:off x="-2115502" y="1254569"/>
                <a:ext cx="26400" cy="31440"/>
              </a:xfrm>
              <a:custGeom>
                <a:avLst/>
                <a:gdLst/>
                <a:ahLst/>
                <a:cxnLst/>
                <a:rect l="l" t="t" r="r" b="b"/>
                <a:pathLst>
                  <a:path w="1397" h="1702" extrusionOk="0">
                    <a:moveTo>
                      <a:pt x="736" y="0"/>
                    </a:moveTo>
                    <a:cubicBezTo>
                      <a:pt x="546" y="0"/>
                      <a:pt x="389" y="45"/>
                      <a:pt x="266" y="135"/>
                    </a:cubicBezTo>
                    <a:cubicBezTo>
                      <a:pt x="142" y="227"/>
                      <a:pt x="81" y="354"/>
                      <a:pt x="81" y="519"/>
                    </a:cubicBezTo>
                    <a:cubicBezTo>
                      <a:pt x="81" y="626"/>
                      <a:pt x="108" y="713"/>
                      <a:pt x="162" y="781"/>
                    </a:cubicBezTo>
                    <a:cubicBezTo>
                      <a:pt x="214" y="847"/>
                      <a:pt x="279" y="896"/>
                      <a:pt x="353" y="929"/>
                    </a:cubicBezTo>
                    <a:cubicBezTo>
                      <a:pt x="429" y="963"/>
                      <a:pt x="523" y="995"/>
                      <a:pt x="636" y="1028"/>
                    </a:cubicBezTo>
                    <a:cubicBezTo>
                      <a:pt x="745" y="1059"/>
                      <a:pt x="822" y="1087"/>
                      <a:pt x="868" y="1114"/>
                    </a:cubicBezTo>
                    <a:cubicBezTo>
                      <a:pt x="918" y="1142"/>
                      <a:pt x="943" y="1179"/>
                      <a:pt x="943" y="1225"/>
                    </a:cubicBezTo>
                    <a:cubicBezTo>
                      <a:pt x="943" y="1269"/>
                      <a:pt x="923" y="1302"/>
                      <a:pt x="884" y="1324"/>
                    </a:cubicBezTo>
                    <a:cubicBezTo>
                      <a:pt x="847" y="1345"/>
                      <a:pt x="796" y="1355"/>
                      <a:pt x="733" y="1355"/>
                    </a:cubicBezTo>
                    <a:cubicBezTo>
                      <a:pt x="640" y="1355"/>
                      <a:pt x="541" y="1338"/>
                      <a:pt x="436" y="1302"/>
                    </a:cubicBezTo>
                    <a:cubicBezTo>
                      <a:pt x="333" y="1266"/>
                      <a:pt x="240" y="1215"/>
                      <a:pt x="155" y="1148"/>
                    </a:cubicBezTo>
                    <a:lnTo>
                      <a:pt x="1" y="1470"/>
                    </a:lnTo>
                    <a:cubicBezTo>
                      <a:pt x="93" y="1544"/>
                      <a:pt x="203" y="1601"/>
                      <a:pt x="328" y="1642"/>
                    </a:cubicBezTo>
                    <a:cubicBezTo>
                      <a:pt x="454" y="1682"/>
                      <a:pt x="585" y="1701"/>
                      <a:pt x="720" y="1701"/>
                    </a:cubicBezTo>
                    <a:cubicBezTo>
                      <a:pt x="918" y="1701"/>
                      <a:pt x="1079" y="1656"/>
                      <a:pt x="1205" y="1565"/>
                    </a:cubicBezTo>
                    <a:cubicBezTo>
                      <a:pt x="1333" y="1472"/>
                      <a:pt x="1397" y="1344"/>
                      <a:pt x="1397" y="1179"/>
                    </a:cubicBezTo>
                    <a:cubicBezTo>
                      <a:pt x="1397" y="1071"/>
                      <a:pt x="1369" y="983"/>
                      <a:pt x="1313" y="916"/>
                    </a:cubicBezTo>
                    <a:cubicBezTo>
                      <a:pt x="1258" y="849"/>
                      <a:pt x="1192" y="798"/>
                      <a:pt x="1115" y="766"/>
                    </a:cubicBezTo>
                    <a:cubicBezTo>
                      <a:pt x="1039" y="730"/>
                      <a:pt x="943" y="695"/>
                      <a:pt x="826" y="660"/>
                    </a:cubicBezTo>
                    <a:cubicBezTo>
                      <a:pt x="719" y="629"/>
                      <a:pt x="642" y="602"/>
                      <a:pt x="594" y="577"/>
                    </a:cubicBezTo>
                    <a:cubicBezTo>
                      <a:pt x="546" y="552"/>
                      <a:pt x="523" y="517"/>
                      <a:pt x="523" y="472"/>
                    </a:cubicBezTo>
                    <a:cubicBezTo>
                      <a:pt x="523" y="431"/>
                      <a:pt x="540" y="400"/>
                      <a:pt x="575" y="380"/>
                    </a:cubicBezTo>
                    <a:cubicBezTo>
                      <a:pt x="611" y="359"/>
                      <a:pt x="657" y="349"/>
                      <a:pt x="714" y="349"/>
                    </a:cubicBezTo>
                    <a:cubicBezTo>
                      <a:pt x="784" y="349"/>
                      <a:pt x="863" y="363"/>
                      <a:pt x="952" y="391"/>
                    </a:cubicBezTo>
                    <a:cubicBezTo>
                      <a:pt x="1041" y="418"/>
                      <a:pt x="1131" y="458"/>
                      <a:pt x="1221" y="510"/>
                    </a:cubicBezTo>
                    <a:lnTo>
                      <a:pt x="1384" y="185"/>
                    </a:lnTo>
                    <a:cubicBezTo>
                      <a:pt x="1291" y="125"/>
                      <a:pt x="1188" y="80"/>
                      <a:pt x="1075" y="49"/>
                    </a:cubicBezTo>
                    <a:cubicBezTo>
                      <a:pt x="962" y="16"/>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91;p34"/>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92;p34"/>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93;p34"/>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94;p34"/>
              <p:cNvSpPr/>
              <p:nvPr/>
            </p:nvSpPr>
            <p:spPr>
              <a:xfrm>
                <a:off x="-1979593" y="1254606"/>
                <a:ext cx="29499" cy="31440"/>
              </a:xfrm>
              <a:custGeom>
                <a:avLst/>
                <a:gdLst/>
                <a:ahLst/>
                <a:cxnLst/>
                <a:rect l="l" t="t" r="r" b="b"/>
                <a:pathLst>
                  <a:path w="1561" h="1702" extrusionOk="0">
                    <a:moveTo>
                      <a:pt x="1091" y="965"/>
                    </a:moveTo>
                    <a:lnTo>
                      <a:pt x="1091" y="1112"/>
                    </a:lnTo>
                    <a:cubicBezTo>
                      <a:pt x="1076" y="1185"/>
                      <a:pt x="1034" y="1244"/>
                      <a:pt x="962" y="1291"/>
                    </a:cubicBezTo>
                    <a:cubicBezTo>
                      <a:pt x="890" y="1339"/>
                      <a:pt x="804" y="1362"/>
                      <a:pt x="705" y="1362"/>
                    </a:cubicBezTo>
                    <a:cubicBezTo>
                      <a:pt x="625" y="1362"/>
                      <a:pt x="560" y="1344"/>
                      <a:pt x="514" y="1307"/>
                    </a:cubicBezTo>
                    <a:cubicBezTo>
                      <a:pt x="468" y="1268"/>
                      <a:pt x="446" y="1217"/>
                      <a:pt x="446" y="1152"/>
                    </a:cubicBezTo>
                    <a:cubicBezTo>
                      <a:pt x="446" y="1087"/>
                      <a:pt x="468" y="1039"/>
                      <a:pt x="510" y="1011"/>
                    </a:cubicBezTo>
                    <a:cubicBezTo>
                      <a:pt x="555" y="980"/>
                      <a:pt x="625" y="965"/>
                      <a:pt x="717" y="965"/>
                    </a:cubicBezTo>
                    <a:close/>
                    <a:moveTo>
                      <a:pt x="854" y="1"/>
                    </a:moveTo>
                    <a:cubicBezTo>
                      <a:pt x="715" y="1"/>
                      <a:pt x="589" y="16"/>
                      <a:pt x="473" y="47"/>
                    </a:cubicBezTo>
                    <a:cubicBezTo>
                      <a:pt x="358" y="78"/>
                      <a:pt x="235" y="127"/>
                      <a:pt x="102" y="192"/>
                    </a:cubicBezTo>
                    <a:lnTo>
                      <a:pt x="252" y="519"/>
                    </a:lnTo>
                    <a:cubicBezTo>
                      <a:pt x="427" y="423"/>
                      <a:pt x="591" y="374"/>
                      <a:pt x="746" y="374"/>
                    </a:cubicBezTo>
                    <a:cubicBezTo>
                      <a:pt x="859" y="374"/>
                      <a:pt x="944" y="400"/>
                      <a:pt x="1002" y="449"/>
                    </a:cubicBezTo>
                    <a:cubicBezTo>
                      <a:pt x="1061" y="496"/>
                      <a:pt x="1091" y="564"/>
                      <a:pt x="1091" y="652"/>
                    </a:cubicBezTo>
                    <a:lnTo>
                      <a:pt x="1091" y="683"/>
                    </a:lnTo>
                    <a:lnTo>
                      <a:pt x="634" y="683"/>
                    </a:lnTo>
                    <a:cubicBezTo>
                      <a:pt x="432" y="685"/>
                      <a:pt x="276" y="730"/>
                      <a:pt x="164" y="819"/>
                    </a:cubicBezTo>
                    <a:cubicBezTo>
                      <a:pt x="56" y="905"/>
                      <a:pt x="1" y="1028"/>
                      <a:pt x="1" y="1183"/>
                    </a:cubicBezTo>
                    <a:cubicBezTo>
                      <a:pt x="1" y="1338"/>
                      <a:pt x="52" y="1464"/>
                      <a:pt x="155" y="1560"/>
                    </a:cubicBezTo>
                    <a:cubicBezTo>
                      <a:pt x="258" y="1656"/>
                      <a:pt x="397" y="1702"/>
                      <a:pt x="572" y="1702"/>
                    </a:cubicBezTo>
                    <a:cubicBezTo>
                      <a:pt x="688" y="1702"/>
                      <a:pt x="789" y="1684"/>
                      <a:pt x="878" y="1647"/>
                    </a:cubicBezTo>
                    <a:cubicBezTo>
                      <a:pt x="967" y="1609"/>
                      <a:pt x="1039" y="1556"/>
                      <a:pt x="1094" y="1486"/>
                    </a:cubicBezTo>
                    <a:lnTo>
                      <a:pt x="1094" y="1681"/>
                    </a:lnTo>
                    <a:lnTo>
                      <a:pt x="1560" y="1681"/>
                    </a:lnTo>
                    <a:lnTo>
                      <a:pt x="1558" y="596"/>
                    </a:lnTo>
                    <a:cubicBezTo>
                      <a:pt x="1555" y="410"/>
                      <a:pt x="1492" y="263"/>
                      <a:pt x="1369" y="158"/>
                    </a:cubicBezTo>
                    <a:cubicBezTo>
                      <a:pt x="1248" y="53"/>
                      <a:pt x="1075"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95;p34"/>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96;p34"/>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97;p34"/>
              <p:cNvSpPr/>
              <p:nvPr/>
            </p:nvSpPr>
            <p:spPr>
              <a:xfrm>
                <a:off x="-1909059" y="962527"/>
                <a:ext cx="42652" cy="104647"/>
              </a:xfrm>
              <a:custGeom>
                <a:avLst/>
                <a:gdLst/>
                <a:ahLst/>
                <a:cxnLst/>
                <a:rect l="l" t="t" r="r" b="b"/>
                <a:pathLst>
                  <a:path w="2257" h="5665" extrusionOk="0">
                    <a:moveTo>
                      <a:pt x="1668" y="0"/>
                    </a:moveTo>
                    <a:cubicBezTo>
                      <a:pt x="1617" y="0"/>
                      <a:pt x="1571" y="6"/>
                      <a:pt x="1532" y="20"/>
                    </a:cubicBezTo>
                    <a:cubicBezTo>
                      <a:pt x="1002" y="246"/>
                      <a:pt x="406" y="889"/>
                      <a:pt x="213" y="1693"/>
                    </a:cubicBezTo>
                    <a:cubicBezTo>
                      <a:pt x="1" y="2587"/>
                      <a:pt x="753" y="3018"/>
                      <a:pt x="987" y="3018"/>
                    </a:cubicBezTo>
                    <a:cubicBezTo>
                      <a:pt x="1018" y="3018"/>
                      <a:pt x="1040" y="3011"/>
                      <a:pt x="1049" y="2995"/>
                    </a:cubicBezTo>
                    <a:cubicBezTo>
                      <a:pt x="1146" y="2819"/>
                      <a:pt x="873" y="2770"/>
                      <a:pt x="809" y="2240"/>
                    </a:cubicBezTo>
                    <a:cubicBezTo>
                      <a:pt x="745" y="1565"/>
                      <a:pt x="1049" y="808"/>
                      <a:pt x="1452" y="471"/>
                    </a:cubicBezTo>
                    <a:cubicBezTo>
                      <a:pt x="1469" y="457"/>
                      <a:pt x="1482" y="451"/>
                      <a:pt x="1491" y="451"/>
                    </a:cubicBezTo>
                    <a:cubicBezTo>
                      <a:pt x="1526" y="451"/>
                      <a:pt x="1517" y="537"/>
                      <a:pt x="1517" y="664"/>
                    </a:cubicBezTo>
                    <a:cubicBezTo>
                      <a:pt x="1517" y="937"/>
                      <a:pt x="1500" y="3495"/>
                      <a:pt x="1500" y="4025"/>
                    </a:cubicBezTo>
                    <a:cubicBezTo>
                      <a:pt x="1500" y="4749"/>
                      <a:pt x="1484" y="4975"/>
                      <a:pt x="1420" y="5200"/>
                    </a:cubicBezTo>
                    <a:cubicBezTo>
                      <a:pt x="1371" y="5425"/>
                      <a:pt x="1275" y="5586"/>
                      <a:pt x="1356" y="5650"/>
                    </a:cubicBezTo>
                    <a:cubicBezTo>
                      <a:pt x="1365" y="5660"/>
                      <a:pt x="1381" y="5664"/>
                      <a:pt x="1400" y="5664"/>
                    </a:cubicBezTo>
                    <a:cubicBezTo>
                      <a:pt x="1513" y="5664"/>
                      <a:pt x="1768" y="5515"/>
                      <a:pt x="1918" y="5296"/>
                    </a:cubicBezTo>
                    <a:cubicBezTo>
                      <a:pt x="2143" y="4990"/>
                      <a:pt x="2208" y="4621"/>
                      <a:pt x="2224" y="4235"/>
                    </a:cubicBezTo>
                    <a:cubicBezTo>
                      <a:pt x="2240" y="3752"/>
                      <a:pt x="2240" y="2980"/>
                      <a:pt x="2240" y="2545"/>
                    </a:cubicBezTo>
                    <a:cubicBezTo>
                      <a:pt x="2240" y="2159"/>
                      <a:pt x="2256" y="986"/>
                      <a:pt x="2240" y="278"/>
                    </a:cubicBezTo>
                    <a:cubicBezTo>
                      <a:pt x="2240" y="145"/>
                      <a:pt x="190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98;p34"/>
              <p:cNvSpPr/>
              <p:nvPr/>
            </p:nvSpPr>
            <p:spPr>
              <a:xfrm>
                <a:off x="-1854879" y="962563"/>
                <a:ext cx="446529" cy="137971"/>
              </a:xfrm>
              <a:custGeom>
                <a:avLst/>
                <a:gdLst/>
                <a:ahLst/>
                <a:cxnLst/>
                <a:rect l="l" t="t" r="r" b="b"/>
                <a:pathLst>
                  <a:path w="23629" h="7469" extrusionOk="0">
                    <a:moveTo>
                      <a:pt x="8744" y="2189"/>
                    </a:moveTo>
                    <a:cubicBezTo>
                      <a:pt x="8751" y="2189"/>
                      <a:pt x="8759" y="2189"/>
                      <a:pt x="8766" y="2189"/>
                    </a:cubicBezTo>
                    <a:cubicBezTo>
                      <a:pt x="9072" y="2221"/>
                      <a:pt x="9233" y="2640"/>
                      <a:pt x="9201" y="3396"/>
                    </a:cubicBezTo>
                    <a:cubicBezTo>
                      <a:pt x="9169" y="3750"/>
                      <a:pt x="9105" y="4055"/>
                      <a:pt x="8991" y="4280"/>
                    </a:cubicBezTo>
                    <a:cubicBezTo>
                      <a:pt x="8883" y="4481"/>
                      <a:pt x="8721" y="4613"/>
                      <a:pt x="8567" y="4613"/>
                    </a:cubicBezTo>
                    <a:cubicBezTo>
                      <a:pt x="8425" y="4613"/>
                      <a:pt x="8288" y="4502"/>
                      <a:pt x="8204" y="4233"/>
                    </a:cubicBezTo>
                    <a:cubicBezTo>
                      <a:pt x="8075" y="3814"/>
                      <a:pt x="8123" y="3251"/>
                      <a:pt x="8172" y="2946"/>
                    </a:cubicBezTo>
                    <a:cubicBezTo>
                      <a:pt x="8250" y="2506"/>
                      <a:pt x="8436" y="2189"/>
                      <a:pt x="8744" y="2189"/>
                    </a:cubicBezTo>
                    <a:close/>
                    <a:moveTo>
                      <a:pt x="11887" y="2189"/>
                    </a:moveTo>
                    <a:cubicBezTo>
                      <a:pt x="12208" y="2189"/>
                      <a:pt x="12354" y="2543"/>
                      <a:pt x="12322" y="3396"/>
                    </a:cubicBezTo>
                    <a:cubicBezTo>
                      <a:pt x="12289" y="3733"/>
                      <a:pt x="12208" y="4087"/>
                      <a:pt x="12112" y="4280"/>
                    </a:cubicBezTo>
                    <a:cubicBezTo>
                      <a:pt x="12012" y="4488"/>
                      <a:pt x="11852" y="4619"/>
                      <a:pt x="11697" y="4619"/>
                    </a:cubicBezTo>
                    <a:cubicBezTo>
                      <a:pt x="11551" y="4619"/>
                      <a:pt x="11410" y="4505"/>
                      <a:pt x="11324" y="4233"/>
                    </a:cubicBezTo>
                    <a:cubicBezTo>
                      <a:pt x="11211" y="3830"/>
                      <a:pt x="11228" y="3315"/>
                      <a:pt x="11292" y="2993"/>
                    </a:cubicBezTo>
                    <a:cubicBezTo>
                      <a:pt x="11372" y="2575"/>
                      <a:pt x="11550" y="2189"/>
                      <a:pt x="11887" y="2189"/>
                    </a:cubicBezTo>
                    <a:close/>
                    <a:moveTo>
                      <a:pt x="17334" y="2189"/>
                    </a:moveTo>
                    <a:cubicBezTo>
                      <a:pt x="17341" y="2189"/>
                      <a:pt x="17348" y="2189"/>
                      <a:pt x="17355" y="2189"/>
                    </a:cubicBezTo>
                    <a:cubicBezTo>
                      <a:pt x="17677" y="2221"/>
                      <a:pt x="17823" y="2640"/>
                      <a:pt x="17790" y="3396"/>
                    </a:cubicBezTo>
                    <a:cubicBezTo>
                      <a:pt x="17774" y="3782"/>
                      <a:pt x="17694" y="4072"/>
                      <a:pt x="17581" y="4280"/>
                    </a:cubicBezTo>
                    <a:cubicBezTo>
                      <a:pt x="17481" y="4488"/>
                      <a:pt x="17321" y="4619"/>
                      <a:pt x="17166" y="4619"/>
                    </a:cubicBezTo>
                    <a:cubicBezTo>
                      <a:pt x="17020" y="4619"/>
                      <a:pt x="16878" y="4505"/>
                      <a:pt x="16793" y="4233"/>
                    </a:cubicBezTo>
                    <a:cubicBezTo>
                      <a:pt x="16697" y="3911"/>
                      <a:pt x="16697" y="3380"/>
                      <a:pt x="16761" y="2946"/>
                    </a:cubicBezTo>
                    <a:cubicBezTo>
                      <a:pt x="16824" y="2521"/>
                      <a:pt x="17025" y="2189"/>
                      <a:pt x="17334" y="2189"/>
                    </a:cubicBezTo>
                    <a:close/>
                    <a:moveTo>
                      <a:pt x="12401" y="5342"/>
                    </a:moveTo>
                    <a:lnTo>
                      <a:pt x="12401" y="5728"/>
                    </a:lnTo>
                    <a:cubicBezTo>
                      <a:pt x="12386" y="6356"/>
                      <a:pt x="12289" y="6903"/>
                      <a:pt x="12080" y="7064"/>
                    </a:cubicBezTo>
                    <a:cubicBezTo>
                      <a:pt x="11995" y="7130"/>
                      <a:pt x="11900" y="7161"/>
                      <a:pt x="11811" y="7161"/>
                    </a:cubicBezTo>
                    <a:cubicBezTo>
                      <a:pt x="11596" y="7161"/>
                      <a:pt x="11412" y="6979"/>
                      <a:pt x="11468" y="6661"/>
                    </a:cubicBezTo>
                    <a:cubicBezTo>
                      <a:pt x="11550" y="6259"/>
                      <a:pt x="11887" y="5841"/>
                      <a:pt x="12401" y="5342"/>
                    </a:cubicBezTo>
                    <a:close/>
                    <a:moveTo>
                      <a:pt x="5997" y="0"/>
                    </a:moveTo>
                    <a:cubicBezTo>
                      <a:pt x="5899" y="0"/>
                      <a:pt x="5851" y="55"/>
                      <a:pt x="5839" y="163"/>
                    </a:cubicBezTo>
                    <a:cubicBezTo>
                      <a:pt x="5823" y="388"/>
                      <a:pt x="5807" y="1048"/>
                      <a:pt x="5807" y="1048"/>
                    </a:cubicBezTo>
                    <a:cubicBezTo>
                      <a:pt x="5678" y="1048"/>
                      <a:pt x="5244" y="1031"/>
                      <a:pt x="5116" y="1031"/>
                    </a:cubicBezTo>
                    <a:cubicBezTo>
                      <a:pt x="4987" y="1031"/>
                      <a:pt x="4858" y="1546"/>
                      <a:pt x="5019" y="1546"/>
                    </a:cubicBezTo>
                    <a:cubicBezTo>
                      <a:pt x="5212" y="1563"/>
                      <a:pt x="5549" y="1563"/>
                      <a:pt x="5774" y="1578"/>
                    </a:cubicBezTo>
                    <a:cubicBezTo>
                      <a:pt x="5774" y="1578"/>
                      <a:pt x="5759" y="2736"/>
                      <a:pt x="5759" y="3090"/>
                    </a:cubicBezTo>
                    <a:lnTo>
                      <a:pt x="5759" y="3203"/>
                    </a:lnTo>
                    <a:cubicBezTo>
                      <a:pt x="5646" y="3847"/>
                      <a:pt x="5212" y="4184"/>
                      <a:pt x="5212" y="4184"/>
                    </a:cubicBezTo>
                    <a:cubicBezTo>
                      <a:pt x="5309" y="3766"/>
                      <a:pt x="5116" y="3444"/>
                      <a:pt x="4777" y="3187"/>
                    </a:cubicBezTo>
                    <a:cubicBezTo>
                      <a:pt x="4649" y="3090"/>
                      <a:pt x="4408" y="2897"/>
                      <a:pt x="4118" y="2689"/>
                    </a:cubicBezTo>
                    <a:cubicBezTo>
                      <a:pt x="4118" y="2689"/>
                      <a:pt x="4279" y="2528"/>
                      <a:pt x="4423" y="2221"/>
                    </a:cubicBezTo>
                    <a:cubicBezTo>
                      <a:pt x="4537" y="1996"/>
                      <a:pt x="4537" y="1739"/>
                      <a:pt x="4279" y="1675"/>
                    </a:cubicBezTo>
                    <a:cubicBezTo>
                      <a:pt x="4228" y="1662"/>
                      <a:pt x="4177" y="1656"/>
                      <a:pt x="4129" y="1656"/>
                    </a:cubicBezTo>
                    <a:cubicBezTo>
                      <a:pt x="3794" y="1656"/>
                      <a:pt x="3527" y="1925"/>
                      <a:pt x="3443" y="2206"/>
                    </a:cubicBezTo>
                    <a:cubicBezTo>
                      <a:pt x="3362" y="2447"/>
                      <a:pt x="3411" y="2640"/>
                      <a:pt x="3555" y="2833"/>
                    </a:cubicBezTo>
                    <a:cubicBezTo>
                      <a:pt x="3572" y="2833"/>
                      <a:pt x="3587" y="2849"/>
                      <a:pt x="3587" y="2865"/>
                    </a:cubicBezTo>
                    <a:cubicBezTo>
                      <a:pt x="3507" y="3042"/>
                      <a:pt x="3378" y="3283"/>
                      <a:pt x="3265" y="3476"/>
                    </a:cubicBezTo>
                    <a:cubicBezTo>
                      <a:pt x="2976" y="3991"/>
                      <a:pt x="2751" y="4394"/>
                      <a:pt x="2574" y="4394"/>
                    </a:cubicBezTo>
                    <a:cubicBezTo>
                      <a:pt x="2446" y="4394"/>
                      <a:pt x="2446" y="3975"/>
                      <a:pt x="2446" y="3589"/>
                    </a:cubicBezTo>
                    <a:cubicBezTo>
                      <a:pt x="2446" y="3251"/>
                      <a:pt x="2461" y="2753"/>
                      <a:pt x="2493" y="2238"/>
                    </a:cubicBezTo>
                    <a:cubicBezTo>
                      <a:pt x="2493" y="2061"/>
                      <a:pt x="2413" y="1964"/>
                      <a:pt x="2268" y="1884"/>
                    </a:cubicBezTo>
                    <a:cubicBezTo>
                      <a:pt x="2172" y="1820"/>
                      <a:pt x="1995" y="1723"/>
                      <a:pt x="1882" y="1723"/>
                    </a:cubicBezTo>
                    <a:cubicBezTo>
                      <a:pt x="1721" y="1723"/>
                      <a:pt x="1255" y="1739"/>
                      <a:pt x="805" y="3010"/>
                    </a:cubicBezTo>
                    <a:cubicBezTo>
                      <a:pt x="756" y="3171"/>
                      <a:pt x="644" y="3476"/>
                      <a:pt x="644" y="3476"/>
                    </a:cubicBezTo>
                    <a:lnTo>
                      <a:pt x="660" y="1932"/>
                    </a:lnTo>
                    <a:cubicBezTo>
                      <a:pt x="660" y="1900"/>
                      <a:pt x="644" y="1868"/>
                      <a:pt x="595" y="1835"/>
                    </a:cubicBezTo>
                    <a:cubicBezTo>
                      <a:pt x="515" y="1803"/>
                      <a:pt x="322" y="1723"/>
                      <a:pt x="145" y="1723"/>
                    </a:cubicBezTo>
                    <a:cubicBezTo>
                      <a:pt x="65" y="1723"/>
                      <a:pt x="16" y="1756"/>
                      <a:pt x="16" y="1835"/>
                    </a:cubicBezTo>
                    <a:lnTo>
                      <a:pt x="1" y="4233"/>
                    </a:lnTo>
                    <a:cubicBezTo>
                      <a:pt x="1" y="4426"/>
                      <a:pt x="1" y="4634"/>
                      <a:pt x="33" y="4731"/>
                    </a:cubicBezTo>
                    <a:cubicBezTo>
                      <a:pt x="48" y="4812"/>
                      <a:pt x="80" y="4891"/>
                      <a:pt x="113" y="4940"/>
                    </a:cubicBezTo>
                    <a:cubicBezTo>
                      <a:pt x="145" y="4988"/>
                      <a:pt x="194" y="5020"/>
                      <a:pt x="258" y="5037"/>
                    </a:cubicBezTo>
                    <a:cubicBezTo>
                      <a:pt x="284" y="5043"/>
                      <a:pt x="357" y="5052"/>
                      <a:pt x="436" y="5052"/>
                    </a:cubicBezTo>
                    <a:cubicBezTo>
                      <a:pt x="553" y="5052"/>
                      <a:pt x="682" y="5033"/>
                      <a:pt x="692" y="4956"/>
                    </a:cubicBezTo>
                    <a:cubicBezTo>
                      <a:pt x="708" y="4795"/>
                      <a:pt x="708" y="4619"/>
                      <a:pt x="885" y="3975"/>
                    </a:cubicBezTo>
                    <a:cubicBezTo>
                      <a:pt x="1174" y="2978"/>
                      <a:pt x="1545" y="2479"/>
                      <a:pt x="1721" y="2302"/>
                    </a:cubicBezTo>
                    <a:cubicBezTo>
                      <a:pt x="1736" y="2288"/>
                      <a:pt x="1750" y="2280"/>
                      <a:pt x="1762" y="2280"/>
                    </a:cubicBezTo>
                    <a:cubicBezTo>
                      <a:pt x="1776" y="2280"/>
                      <a:pt x="1785" y="2292"/>
                      <a:pt x="1785" y="2318"/>
                    </a:cubicBezTo>
                    <a:cubicBezTo>
                      <a:pt x="1785" y="2543"/>
                      <a:pt x="1753" y="3090"/>
                      <a:pt x="1738" y="3557"/>
                    </a:cubicBezTo>
                    <a:cubicBezTo>
                      <a:pt x="1689" y="4812"/>
                      <a:pt x="1914" y="5052"/>
                      <a:pt x="2253" y="5052"/>
                    </a:cubicBezTo>
                    <a:cubicBezTo>
                      <a:pt x="2493" y="5052"/>
                      <a:pt x="2847" y="4795"/>
                      <a:pt x="3218" y="4168"/>
                    </a:cubicBezTo>
                    <a:cubicBezTo>
                      <a:pt x="3458" y="3782"/>
                      <a:pt x="3683" y="3396"/>
                      <a:pt x="3844" y="3122"/>
                    </a:cubicBezTo>
                    <a:cubicBezTo>
                      <a:pt x="3958" y="3235"/>
                      <a:pt x="4086" y="3347"/>
                      <a:pt x="4215" y="3461"/>
                    </a:cubicBezTo>
                    <a:cubicBezTo>
                      <a:pt x="4520" y="3750"/>
                      <a:pt x="4616" y="4023"/>
                      <a:pt x="4552" y="4265"/>
                    </a:cubicBezTo>
                    <a:cubicBezTo>
                      <a:pt x="4518" y="4404"/>
                      <a:pt x="4409" y="4550"/>
                      <a:pt x="4224" y="4550"/>
                    </a:cubicBezTo>
                    <a:cubicBezTo>
                      <a:pt x="4152" y="4550"/>
                      <a:pt x="4068" y="4528"/>
                      <a:pt x="3973" y="4473"/>
                    </a:cubicBezTo>
                    <a:cubicBezTo>
                      <a:pt x="3876" y="4409"/>
                      <a:pt x="3844" y="4377"/>
                      <a:pt x="3748" y="4312"/>
                    </a:cubicBezTo>
                    <a:cubicBezTo>
                      <a:pt x="3722" y="4286"/>
                      <a:pt x="3685" y="4275"/>
                      <a:pt x="3650" y="4275"/>
                    </a:cubicBezTo>
                    <a:cubicBezTo>
                      <a:pt x="3621" y="4275"/>
                      <a:pt x="3593" y="4282"/>
                      <a:pt x="3572" y="4297"/>
                    </a:cubicBezTo>
                    <a:cubicBezTo>
                      <a:pt x="3443" y="4394"/>
                      <a:pt x="3362" y="4505"/>
                      <a:pt x="3330" y="4651"/>
                    </a:cubicBezTo>
                    <a:cubicBezTo>
                      <a:pt x="3297" y="4795"/>
                      <a:pt x="3426" y="4876"/>
                      <a:pt x="3587" y="4940"/>
                    </a:cubicBezTo>
                    <a:cubicBezTo>
                      <a:pt x="3716" y="5005"/>
                      <a:pt x="3990" y="5052"/>
                      <a:pt x="4166" y="5052"/>
                    </a:cubicBezTo>
                    <a:cubicBezTo>
                      <a:pt x="4194" y="5054"/>
                      <a:pt x="4222" y="5054"/>
                      <a:pt x="4249" y="5054"/>
                    </a:cubicBezTo>
                    <a:cubicBezTo>
                      <a:pt x="4888" y="5054"/>
                      <a:pt x="5420" y="4693"/>
                      <a:pt x="5774" y="3814"/>
                    </a:cubicBezTo>
                    <a:cubicBezTo>
                      <a:pt x="5856" y="4602"/>
                      <a:pt x="6145" y="5052"/>
                      <a:pt x="6643" y="5052"/>
                    </a:cubicBezTo>
                    <a:cubicBezTo>
                      <a:pt x="6981" y="5052"/>
                      <a:pt x="7319" y="4619"/>
                      <a:pt x="7479" y="4184"/>
                    </a:cubicBezTo>
                    <a:cubicBezTo>
                      <a:pt x="7512" y="4361"/>
                      <a:pt x="7576" y="4505"/>
                      <a:pt x="7657" y="4634"/>
                    </a:cubicBezTo>
                    <a:cubicBezTo>
                      <a:pt x="7835" y="4924"/>
                      <a:pt x="8096" y="5049"/>
                      <a:pt x="8361" y="5049"/>
                    </a:cubicBezTo>
                    <a:cubicBezTo>
                      <a:pt x="8670" y="5049"/>
                      <a:pt x="8986" y="4879"/>
                      <a:pt x="9184" y="4602"/>
                    </a:cubicBezTo>
                    <a:cubicBezTo>
                      <a:pt x="9298" y="4441"/>
                      <a:pt x="9330" y="4377"/>
                      <a:pt x="9330" y="4377"/>
                    </a:cubicBezTo>
                    <a:cubicBezTo>
                      <a:pt x="9377" y="4876"/>
                      <a:pt x="9780" y="5052"/>
                      <a:pt x="10005" y="5052"/>
                    </a:cubicBezTo>
                    <a:cubicBezTo>
                      <a:pt x="10263" y="5052"/>
                      <a:pt x="10520" y="4924"/>
                      <a:pt x="10713" y="4505"/>
                    </a:cubicBezTo>
                    <a:cubicBezTo>
                      <a:pt x="10729" y="4554"/>
                      <a:pt x="10761" y="4602"/>
                      <a:pt x="10777" y="4634"/>
                    </a:cubicBezTo>
                    <a:cubicBezTo>
                      <a:pt x="10963" y="4924"/>
                      <a:pt x="11224" y="5049"/>
                      <a:pt x="11488" y="5049"/>
                    </a:cubicBezTo>
                    <a:cubicBezTo>
                      <a:pt x="11795" y="5049"/>
                      <a:pt x="12106" y="4879"/>
                      <a:pt x="12305" y="4602"/>
                    </a:cubicBezTo>
                    <a:cubicBezTo>
                      <a:pt x="12322" y="4570"/>
                      <a:pt x="12337" y="4554"/>
                      <a:pt x="12354" y="4538"/>
                    </a:cubicBezTo>
                    <a:lnTo>
                      <a:pt x="12369" y="4859"/>
                    </a:lnTo>
                    <a:cubicBezTo>
                      <a:pt x="12369" y="4859"/>
                      <a:pt x="12144" y="5052"/>
                      <a:pt x="12015" y="5181"/>
                    </a:cubicBezTo>
                    <a:cubicBezTo>
                      <a:pt x="11436" y="5712"/>
                      <a:pt x="10986" y="6131"/>
                      <a:pt x="10954" y="6596"/>
                    </a:cubicBezTo>
                    <a:cubicBezTo>
                      <a:pt x="10906" y="7208"/>
                      <a:pt x="11404" y="7433"/>
                      <a:pt x="11775" y="7465"/>
                    </a:cubicBezTo>
                    <a:cubicBezTo>
                      <a:pt x="11799" y="7467"/>
                      <a:pt x="11824" y="7468"/>
                      <a:pt x="11848" y="7468"/>
                    </a:cubicBezTo>
                    <a:cubicBezTo>
                      <a:pt x="12203" y="7468"/>
                      <a:pt x="12511" y="7253"/>
                      <a:pt x="12708" y="6967"/>
                    </a:cubicBezTo>
                    <a:cubicBezTo>
                      <a:pt x="12901" y="6693"/>
                      <a:pt x="13013" y="6114"/>
                      <a:pt x="13013" y="5552"/>
                    </a:cubicBezTo>
                    <a:cubicBezTo>
                      <a:pt x="12997" y="5326"/>
                      <a:pt x="12997" y="5037"/>
                      <a:pt x="12997" y="4715"/>
                    </a:cubicBezTo>
                    <a:cubicBezTo>
                      <a:pt x="13206" y="4473"/>
                      <a:pt x="13431" y="4184"/>
                      <a:pt x="13641" y="3830"/>
                    </a:cubicBezTo>
                    <a:cubicBezTo>
                      <a:pt x="13881" y="3444"/>
                      <a:pt x="14123" y="2914"/>
                      <a:pt x="14252" y="2511"/>
                    </a:cubicBezTo>
                    <a:cubicBezTo>
                      <a:pt x="14252" y="2511"/>
                      <a:pt x="14352" y="2518"/>
                      <a:pt x="14485" y="2518"/>
                    </a:cubicBezTo>
                    <a:cubicBezTo>
                      <a:pt x="14552" y="2518"/>
                      <a:pt x="14627" y="2517"/>
                      <a:pt x="14702" y="2511"/>
                    </a:cubicBezTo>
                    <a:cubicBezTo>
                      <a:pt x="14721" y="2507"/>
                      <a:pt x="14736" y="2505"/>
                      <a:pt x="14748" y="2505"/>
                    </a:cubicBezTo>
                    <a:cubicBezTo>
                      <a:pt x="14788" y="2505"/>
                      <a:pt x="14795" y="2526"/>
                      <a:pt x="14782" y="2575"/>
                    </a:cubicBezTo>
                    <a:cubicBezTo>
                      <a:pt x="14766" y="2640"/>
                      <a:pt x="14492" y="3701"/>
                      <a:pt x="14750" y="4409"/>
                    </a:cubicBezTo>
                    <a:cubicBezTo>
                      <a:pt x="14911" y="4891"/>
                      <a:pt x="15297" y="5052"/>
                      <a:pt x="15539" y="5052"/>
                    </a:cubicBezTo>
                    <a:cubicBezTo>
                      <a:pt x="15811" y="5052"/>
                      <a:pt x="16069" y="4844"/>
                      <a:pt x="16197" y="4538"/>
                    </a:cubicBezTo>
                    <a:lnTo>
                      <a:pt x="16246" y="4634"/>
                    </a:lnTo>
                    <a:cubicBezTo>
                      <a:pt x="16432" y="4924"/>
                      <a:pt x="16693" y="5049"/>
                      <a:pt x="16956" y="5049"/>
                    </a:cubicBezTo>
                    <a:cubicBezTo>
                      <a:pt x="17264" y="5049"/>
                      <a:pt x="17575" y="4879"/>
                      <a:pt x="17774" y="4602"/>
                    </a:cubicBezTo>
                    <a:cubicBezTo>
                      <a:pt x="17870" y="4473"/>
                      <a:pt x="17919" y="4377"/>
                      <a:pt x="17919" y="4377"/>
                    </a:cubicBezTo>
                    <a:cubicBezTo>
                      <a:pt x="17999" y="4891"/>
                      <a:pt x="18402" y="5052"/>
                      <a:pt x="18627" y="5052"/>
                    </a:cubicBezTo>
                    <a:cubicBezTo>
                      <a:pt x="18867" y="5052"/>
                      <a:pt x="19093" y="4956"/>
                      <a:pt x="19270" y="4522"/>
                    </a:cubicBezTo>
                    <a:cubicBezTo>
                      <a:pt x="19286" y="4715"/>
                      <a:pt x="19286" y="4859"/>
                      <a:pt x="19318" y="4908"/>
                    </a:cubicBezTo>
                    <a:cubicBezTo>
                      <a:pt x="19318" y="4940"/>
                      <a:pt x="19382" y="4988"/>
                      <a:pt x="19431" y="5005"/>
                    </a:cubicBezTo>
                    <a:cubicBezTo>
                      <a:pt x="19527" y="5039"/>
                      <a:pt x="19623" y="5050"/>
                      <a:pt x="19707" y="5050"/>
                    </a:cubicBezTo>
                    <a:cubicBezTo>
                      <a:pt x="19822" y="5050"/>
                      <a:pt x="19915" y="5030"/>
                      <a:pt x="19961" y="5020"/>
                    </a:cubicBezTo>
                    <a:cubicBezTo>
                      <a:pt x="20010" y="5020"/>
                      <a:pt x="20058" y="4973"/>
                      <a:pt x="20074" y="4844"/>
                    </a:cubicBezTo>
                    <a:cubicBezTo>
                      <a:pt x="20090" y="4538"/>
                      <a:pt x="20074" y="4023"/>
                      <a:pt x="20171" y="3637"/>
                    </a:cubicBezTo>
                    <a:cubicBezTo>
                      <a:pt x="20332" y="2993"/>
                      <a:pt x="20476" y="2736"/>
                      <a:pt x="20540" y="2607"/>
                    </a:cubicBezTo>
                    <a:cubicBezTo>
                      <a:pt x="20566" y="2574"/>
                      <a:pt x="20587" y="2553"/>
                      <a:pt x="20601" y="2553"/>
                    </a:cubicBezTo>
                    <a:cubicBezTo>
                      <a:pt x="20614" y="2553"/>
                      <a:pt x="20621" y="2570"/>
                      <a:pt x="20621" y="2607"/>
                    </a:cubicBezTo>
                    <a:cubicBezTo>
                      <a:pt x="20637" y="2753"/>
                      <a:pt x="20637" y="3187"/>
                      <a:pt x="20701" y="3782"/>
                    </a:cubicBezTo>
                    <a:cubicBezTo>
                      <a:pt x="20750" y="4216"/>
                      <a:pt x="20798" y="4473"/>
                      <a:pt x="20847" y="4554"/>
                    </a:cubicBezTo>
                    <a:cubicBezTo>
                      <a:pt x="20975" y="4780"/>
                      <a:pt x="21136" y="4795"/>
                      <a:pt x="21280" y="4795"/>
                    </a:cubicBezTo>
                    <a:cubicBezTo>
                      <a:pt x="21361" y="4795"/>
                      <a:pt x="21538" y="4780"/>
                      <a:pt x="21522" y="4619"/>
                    </a:cubicBezTo>
                    <a:cubicBezTo>
                      <a:pt x="21505" y="4554"/>
                      <a:pt x="21522" y="4104"/>
                      <a:pt x="21683" y="3476"/>
                    </a:cubicBezTo>
                    <a:cubicBezTo>
                      <a:pt x="21779" y="3058"/>
                      <a:pt x="21956" y="2672"/>
                      <a:pt x="22005" y="2543"/>
                    </a:cubicBezTo>
                    <a:cubicBezTo>
                      <a:pt x="22017" y="2518"/>
                      <a:pt x="22025" y="2510"/>
                      <a:pt x="22030" y="2510"/>
                    </a:cubicBezTo>
                    <a:cubicBezTo>
                      <a:pt x="22037" y="2510"/>
                      <a:pt x="22037" y="2528"/>
                      <a:pt x="22037" y="2528"/>
                    </a:cubicBezTo>
                    <a:cubicBezTo>
                      <a:pt x="22037" y="2817"/>
                      <a:pt x="22005" y="3766"/>
                      <a:pt x="22117" y="4280"/>
                    </a:cubicBezTo>
                    <a:cubicBezTo>
                      <a:pt x="22277" y="4973"/>
                      <a:pt x="22745" y="5052"/>
                      <a:pt x="22905" y="5052"/>
                    </a:cubicBezTo>
                    <a:cubicBezTo>
                      <a:pt x="23243" y="5052"/>
                      <a:pt x="23517" y="4795"/>
                      <a:pt x="23613" y="4104"/>
                    </a:cubicBezTo>
                    <a:cubicBezTo>
                      <a:pt x="23629" y="3943"/>
                      <a:pt x="23596" y="3814"/>
                      <a:pt x="23500" y="3814"/>
                    </a:cubicBezTo>
                    <a:cubicBezTo>
                      <a:pt x="23420" y="3814"/>
                      <a:pt x="23388" y="3894"/>
                      <a:pt x="23356" y="4023"/>
                    </a:cubicBezTo>
                    <a:cubicBezTo>
                      <a:pt x="23259" y="4505"/>
                      <a:pt x="23146" y="4602"/>
                      <a:pt x="23002" y="4602"/>
                    </a:cubicBezTo>
                    <a:cubicBezTo>
                      <a:pt x="22856" y="4602"/>
                      <a:pt x="22712" y="4377"/>
                      <a:pt x="22680" y="3911"/>
                    </a:cubicBezTo>
                    <a:cubicBezTo>
                      <a:pt x="22648" y="3540"/>
                      <a:pt x="22648" y="2865"/>
                      <a:pt x="22696" y="2189"/>
                    </a:cubicBezTo>
                    <a:cubicBezTo>
                      <a:pt x="22696" y="2061"/>
                      <a:pt x="22663" y="1916"/>
                      <a:pt x="22294" y="1788"/>
                    </a:cubicBezTo>
                    <a:cubicBezTo>
                      <a:pt x="22220" y="1758"/>
                      <a:pt x="22128" y="1725"/>
                      <a:pt x="22039" y="1725"/>
                    </a:cubicBezTo>
                    <a:cubicBezTo>
                      <a:pt x="21937" y="1725"/>
                      <a:pt x="21840" y="1769"/>
                      <a:pt x="21779" y="1916"/>
                    </a:cubicBezTo>
                    <a:cubicBezTo>
                      <a:pt x="21458" y="2704"/>
                      <a:pt x="21329" y="3332"/>
                      <a:pt x="21297" y="3589"/>
                    </a:cubicBezTo>
                    <a:cubicBezTo>
                      <a:pt x="21297" y="3589"/>
                      <a:pt x="21293" y="3593"/>
                      <a:pt x="21289" y="3593"/>
                    </a:cubicBezTo>
                    <a:cubicBezTo>
                      <a:pt x="21285" y="3593"/>
                      <a:pt x="21280" y="3589"/>
                      <a:pt x="21280" y="3573"/>
                    </a:cubicBezTo>
                    <a:cubicBezTo>
                      <a:pt x="21265" y="3364"/>
                      <a:pt x="21216" y="2993"/>
                      <a:pt x="21216" y="2221"/>
                    </a:cubicBezTo>
                    <a:cubicBezTo>
                      <a:pt x="21216" y="2061"/>
                      <a:pt x="21184" y="1932"/>
                      <a:pt x="21007" y="1835"/>
                    </a:cubicBezTo>
                    <a:cubicBezTo>
                      <a:pt x="20943" y="1793"/>
                      <a:pt x="20772" y="1721"/>
                      <a:pt x="20631" y="1721"/>
                    </a:cubicBezTo>
                    <a:cubicBezTo>
                      <a:pt x="20561" y="1721"/>
                      <a:pt x="20498" y="1739"/>
                      <a:pt x="20460" y="1788"/>
                    </a:cubicBezTo>
                    <a:cubicBezTo>
                      <a:pt x="20347" y="1900"/>
                      <a:pt x="20235" y="2221"/>
                      <a:pt x="20107" y="2592"/>
                    </a:cubicBezTo>
                    <a:cubicBezTo>
                      <a:pt x="20010" y="2897"/>
                      <a:pt x="19946" y="3107"/>
                      <a:pt x="19946" y="3107"/>
                    </a:cubicBezTo>
                    <a:lnTo>
                      <a:pt x="19946" y="1981"/>
                    </a:lnTo>
                    <a:cubicBezTo>
                      <a:pt x="19946" y="1852"/>
                      <a:pt x="19865" y="1820"/>
                      <a:pt x="19833" y="1803"/>
                    </a:cubicBezTo>
                    <a:cubicBezTo>
                      <a:pt x="19721" y="1771"/>
                      <a:pt x="19511" y="1723"/>
                      <a:pt x="19414" y="1723"/>
                    </a:cubicBezTo>
                    <a:cubicBezTo>
                      <a:pt x="19302" y="1723"/>
                      <a:pt x="19270" y="1788"/>
                      <a:pt x="19270" y="1884"/>
                    </a:cubicBezTo>
                    <a:cubicBezTo>
                      <a:pt x="19270" y="1884"/>
                      <a:pt x="19253" y="2961"/>
                      <a:pt x="19253" y="3718"/>
                    </a:cubicBezTo>
                    <a:lnTo>
                      <a:pt x="19253" y="3830"/>
                    </a:lnTo>
                    <a:cubicBezTo>
                      <a:pt x="19189" y="4168"/>
                      <a:pt x="18996" y="4634"/>
                      <a:pt x="18771" y="4634"/>
                    </a:cubicBezTo>
                    <a:cubicBezTo>
                      <a:pt x="18546" y="4634"/>
                      <a:pt x="18449" y="4441"/>
                      <a:pt x="18449" y="3540"/>
                    </a:cubicBezTo>
                    <a:cubicBezTo>
                      <a:pt x="18449" y="3026"/>
                      <a:pt x="18466" y="2800"/>
                      <a:pt x="18466" y="2414"/>
                    </a:cubicBezTo>
                    <a:cubicBezTo>
                      <a:pt x="18481" y="2206"/>
                      <a:pt x="18481" y="2028"/>
                      <a:pt x="18481" y="1996"/>
                    </a:cubicBezTo>
                    <a:cubicBezTo>
                      <a:pt x="18481" y="1884"/>
                      <a:pt x="18273" y="1820"/>
                      <a:pt x="18192" y="1803"/>
                    </a:cubicBezTo>
                    <a:cubicBezTo>
                      <a:pt x="18095" y="1771"/>
                      <a:pt x="18016" y="1771"/>
                      <a:pt x="17951" y="1771"/>
                    </a:cubicBezTo>
                    <a:cubicBezTo>
                      <a:pt x="17855" y="1771"/>
                      <a:pt x="17790" y="1835"/>
                      <a:pt x="17790" y="1916"/>
                    </a:cubicBezTo>
                    <a:lnTo>
                      <a:pt x="17790" y="2045"/>
                    </a:lnTo>
                    <a:cubicBezTo>
                      <a:pt x="17677" y="1868"/>
                      <a:pt x="17484" y="1739"/>
                      <a:pt x="17372" y="1691"/>
                    </a:cubicBezTo>
                    <a:cubicBezTo>
                      <a:pt x="17292" y="1668"/>
                      <a:pt x="17210" y="1656"/>
                      <a:pt x="17129" y="1656"/>
                    </a:cubicBezTo>
                    <a:cubicBezTo>
                      <a:pt x="16871" y="1656"/>
                      <a:pt x="16619" y="1779"/>
                      <a:pt x="16423" y="2061"/>
                    </a:cubicBezTo>
                    <a:cubicBezTo>
                      <a:pt x="16214" y="2350"/>
                      <a:pt x="16085" y="2689"/>
                      <a:pt x="16037" y="3154"/>
                    </a:cubicBezTo>
                    <a:cubicBezTo>
                      <a:pt x="15989" y="3508"/>
                      <a:pt x="16004" y="3862"/>
                      <a:pt x="16069" y="4168"/>
                    </a:cubicBezTo>
                    <a:cubicBezTo>
                      <a:pt x="15989" y="4490"/>
                      <a:pt x="15844" y="4634"/>
                      <a:pt x="15683" y="4634"/>
                    </a:cubicBezTo>
                    <a:cubicBezTo>
                      <a:pt x="15457" y="4634"/>
                      <a:pt x="15297" y="4265"/>
                      <a:pt x="15313" y="3605"/>
                    </a:cubicBezTo>
                    <a:cubicBezTo>
                      <a:pt x="15329" y="3187"/>
                      <a:pt x="15410" y="2882"/>
                      <a:pt x="15506" y="2447"/>
                    </a:cubicBezTo>
                    <a:cubicBezTo>
                      <a:pt x="15539" y="2254"/>
                      <a:pt x="15506" y="2157"/>
                      <a:pt x="15425" y="2077"/>
                    </a:cubicBezTo>
                    <a:cubicBezTo>
                      <a:pt x="15381" y="2010"/>
                      <a:pt x="15290" y="1974"/>
                      <a:pt x="15164" y="1974"/>
                    </a:cubicBezTo>
                    <a:cubicBezTo>
                      <a:pt x="15107" y="1974"/>
                      <a:pt x="15044" y="1982"/>
                      <a:pt x="14975" y="1996"/>
                    </a:cubicBezTo>
                    <a:cubicBezTo>
                      <a:pt x="14799" y="2028"/>
                      <a:pt x="14573" y="2077"/>
                      <a:pt x="14364" y="2109"/>
                    </a:cubicBezTo>
                    <a:cubicBezTo>
                      <a:pt x="14364" y="2109"/>
                      <a:pt x="14380" y="2061"/>
                      <a:pt x="14380" y="1964"/>
                    </a:cubicBezTo>
                    <a:cubicBezTo>
                      <a:pt x="14420" y="1678"/>
                      <a:pt x="14241" y="1580"/>
                      <a:pt x="14056" y="1580"/>
                    </a:cubicBezTo>
                    <a:cubicBezTo>
                      <a:pt x="13940" y="1580"/>
                      <a:pt x="13821" y="1619"/>
                      <a:pt x="13753" y="1675"/>
                    </a:cubicBezTo>
                    <a:cubicBezTo>
                      <a:pt x="13656" y="1771"/>
                      <a:pt x="13592" y="1884"/>
                      <a:pt x="13576" y="2077"/>
                    </a:cubicBezTo>
                    <a:cubicBezTo>
                      <a:pt x="13527" y="2367"/>
                      <a:pt x="13785" y="2511"/>
                      <a:pt x="13785" y="2511"/>
                    </a:cubicBezTo>
                    <a:cubicBezTo>
                      <a:pt x="13688" y="2897"/>
                      <a:pt x="13495" y="3380"/>
                      <a:pt x="13287" y="3733"/>
                    </a:cubicBezTo>
                    <a:cubicBezTo>
                      <a:pt x="13173" y="3911"/>
                      <a:pt x="13094" y="4055"/>
                      <a:pt x="12980" y="4200"/>
                    </a:cubicBezTo>
                    <a:lnTo>
                      <a:pt x="12980" y="4040"/>
                    </a:lnTo>
                    <a:cubicBezTo>
                      <a:pt x="12980" y="3251"/>
                      <a:pt x="12997" y="2640"/>
                      <a:pt x="12997" y="2414"/>
                    </a:cubicBezTo>
                    <a:cubicBezTo>
                      <a:pt x="12997" y="2206"/>
                      <a:pt x="13013" y="2045"/>
                      <a:pt x="13013" y="1996"/>
                    </a:cubicBezTo>
                    <a:cubicBezTo>
                      <a:pt x="13013" y="1916"/>
                      <a:pt x="12965" y="1884"/>
                      <a:pt x="12852" y="1835"/>
                    </a:cubicBezTo>
                    <a:cubicBezTo>
                      <a:pt x="12772" y="1803"/>
                      <a:pt x="12659" y="1788"/>
                      <a:pt x="12547" y="1771"/>
                    </a:cubicBezTo>
                    <a:cubicBezTo>
                      <a:pt x="12535" y="1770"/>
                      <a:pt x="12523" y="1769"/>
                      <a:pt x="12512" y="1769"/>
                    </a:cubicBezTo>
                    <a:cubicBezTo>
                      <a:pt x="12389" y="1769"/>
                      <a:pt x="12322" y="1843"/>
                      <a:pt x="12322" y="1932"/>
                    </a:cubicBezTo>
                    <a:lnTo>
                      <a:pt x="12322" y="2045"/>
                    </a:lnTo>
                    <a:cubicBezTo>
                      <a:pt x="12208" y="1868"/>
                      <a:pt x="12015" y="1739"/>
                      <a:pt x="11887" y="1691"/>
                    </a:cubicBezTo>
                    <a:cubicBezTo>
                      <a:pt x="11810" y="1668"/>
                      <a:pt x="11732" y="1656"/>
                      <a:pt x="11653" y="1656"/>
                    </a:cubicBezTo>
                    <a:cubicBezTo>
                      <a:pt x="11402" y="1656"/>
                      <a:pt x="11150" y="1779"/>
                      <a:pt x="10954" y="2061"/>
                    </a:cubicBezTo>
                    <a:cubicBezTo>
                      <a:pt x="10729" y="2350"/>
                      <a:pt x="10600" y="2768"/>
                      <a:pt x="10568" y="3154"/>
                    </a:cubicBezTo>
                    <a:cubicBezTo>
                      <a:pt x="10520" y="3525"/>
                      <a:pt x="10536" y="3830"/>
                      <a:pt x="10584" y="4104"/>
                    </a:cubicBezTo>
                    <a:cubicBezTo>
                      <a:pt x="10520" y="4361"/>
                      <a:pt x="10375" y="4634"/>
                      <a:pt x="10198" y="4634"/>
                    </a:cubicBezTo>
                    <a:cubicBezTo>
                      <a:pt x="9973" y="4634"/>
                      <a:pt x="9860" y="4441"/>
                      <a:pt x="9860" y="3540"/>
                    </a:cubicBezTo>
                    <a:cubicBezTo>
                      <a:pt x="9860" y="3026"/>
                      <a:pt x="9877" y="2800"/>
                      <a:pt x="9877" y="2414"/>
                    </a:cubicBezTo>
                    <a:cubicBezTo>
                      <a:pt x="9877" y="2206"/>
                      <a:pt x="9892" y="2028"/>
                      <a:pt x="9892" y="1996"/>
                    </a:cubicBezTo>
                    <a:cubicBezTo>
                      <a:pt x="9892" y="1884"/>
                      <a:pt x="9684" y="1820"/>
                      <a:pt x="9587" y="1803"/>
                    </a:cubicBezTo>
                    <a:cubicBezTo>
                      <a:pt x="9491" y="1771"/>
                      <a:pt x="9410" y="1771"/>
                      <a:pt x="9345" y="1771"/>
                    </a:cubicBezTo>
                    <a:cubicBezTo>
                      <a:pt x="9266" y="1788"/>
                      <a:pt x="9201" y="1852"/>
                      <a:pt x="9201" y="1916"/>
                    </a:cubicBezTo>
                    <a:lnTo>
                      <a:pt x="9201" y="2045"/>
                    </a:lnTo>
                    <a:cubicBezTo>
                      <a:pt x="9088" y="1868"/>
                      <a:pt x="8895" y="1739"/>
                      <a:pt x="8766" y="1691"/>
                    </a:cubicBezTo>
                    <a:cubicBezTo>
                      <a:pt x="8690" y="1668"/>
                      <a:pt x="8611" y="1656"/>
                      <a:pt x="8532" y="1656"/>
                    </a:cubicBezTo>
                    <a:cubicBezTo>
                      <a:pt x="8281" y="1656"/>
                      <a:pt x="8026" y="1779"/>
                      <a:pt x="7818" y="2061"/>
                    </a:cubicBezTo>
                    <a:cubicBezTo>
                      <a:pt x="7657" y="2302"/>
                      <a:pt x="7512" y="2560"/>
                      <a:pt x="7432" y="3154"/>
                    </a:cubicBezTo>
                    <a:cubicBezTo>
                      <a:pt x="7415" y="3315"/>
                      <a:pt x="7415" y="3476"/>
                      <a:pt x="7415" y="3621"/>
                    </a:cubicBezTo>
                    <a:cubicBezTo>
                      <a:pt x="7335" y="4055"/>
                      <a:pt x="7029" y="4538"/>
                      <a:pt x="6788" y="4538"/>
                    </a:cubicBezTo>
                    <a:cubicBezTo>
                      <a:pt x="6643" y="4538"/>
                      <a:pt x="6499" y="4248"/>
                      <a:pt x="6499" y="3654"/>
                    </a:cubicBezTo>
                    <a:cubicBezTo>
                      <a:pt x="6499" y="2849"/>
                      <a:pt x="6547" y="1707"/>
                      <a:pt x="6563" y="1595"/>
                    </a:cubicBezTo>
                    <a:cubicBezTo>
                      <a:pt x="6563" y="1595"/>
                      <a:pt x="6868" y="1578"/>
                      <a:pt x="6933" y="1578"/>
                    </a:cubicBezTo>
                    <a:cubicBezTo>
                      <a:pt x="7040" y="1578"/>
                      <a:pt x="7140" y="1585"/>
                      <a:pt x="7257" y="1585"/>
                    </a:cubicBezTo>
                    <a:cubicBezTo>
                      <a:pt x="7315" y="1585"/>
                      <a:pt x="7378" y="1584"/>
                      <a:pt x="7447" y="1578"/>
                    </a:cubicBezTo>
                    <a:cubicBezTo>
                      <a:pt x="7544" y="1563"/>
                      <a:pt x="7657" y="1192"/>
                      <a:pt x="7544" y="1144"/>
                    </a:cubicBezTo>
                    <a:cubicBezTo>
                      <a:pt x="7496" y="1128"/>
                      <a:pt x="7142" y="1112"/>
                      <a:pt x="7014" y="1095"/>
                    </a:cubicBezTo>
                    <a:cubicBezTo>
                      <a:pt x="6900" y="1095"/>
                      <a:pt x="6563" y="1080"/>
                      <a:pt x="6563" y="1080"/>
                    </a:cubicBezTo>
                    <a:cubicBezTo>
                      <a:pt x="6563" y="1080"/>
                      <a:pt x="6595" y="323"/>
                      <a:pt x="6611" y="244"/>
                    </a:cubicBezTo>
                    <a:cubicBezTo>
                      <a:pt x="6611" y="163"/>
                      <a:pt x="6531" y="130"/>
                      <a:pt x="6482" y="115"/>
                    </a:cubicBezTo>
                    <a:cubicBezTo>
                      <a:pt x="6354" y="66"/>
                      <a:pt x="6242" y="34"/>
                      <a:pt x="6113" y="18"/>
                    </a:cubicBezTo>
                    <a:cubicBezTo>
                      <a:pt x="6068" y="6"/>
                      <a:pt x="6030" y="0"/>
                      <a:pt x="5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99;p34"/>
              <p:cNvSpPr/>
              <p:nvPr/>
            </p:nvSpPr>
            <p:spPr>
              <a:xfrm>
                <a:off x="-2467432" y="1140953"/>
                <a:ext cx="1616879"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00;p34"/>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01;p34"/>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502;p34"/>
            <p:cNvGrpSpPr/>
            <p:nvPr/>
          </p:nvGrpSpPr>
          <p:grpSpPr>
            <a:xfrm>
              <a:off x="-3629423" y="679726"/>
              <a:ext cx="1853353" cy="3784074"/>
              <a:chOff x="5746273" y="628276"/>
              <a:chExt cx="1994354" cy="4071962"/>
            </a:xfrm>
          </p:grpSpPr>
          <p:sp>
            <p:nvSpPr>
              <p:cNvPr id="21" name="Google Shape;503;p34"/>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4;p34"/>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5;p34"/>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6;p34"/>
              <p:cNvSpPr/>
              <p:nvPr/>
            </p:nvSpPr>
            <p:spPr>
              <a:xfrm>
                <a:off x="5782412"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7;p34"/>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8;p34"/>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9;p34"/>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0;p34"/>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1;p34"/>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2;p34"/>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3;p34"/>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14;p34"/>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15;p34"/>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16;p34"/>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7;p34"/>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8;p34"/>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9;p34"/>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0;p34"/>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522;p34"/>
          <p:cNvSpPr/>
          <p:nvPr/>
        </p:nvSpPr>
        <p:spPr>
          <a:xfrm rot="2700000">
            <a:off x="3627554" y="157586"/>
            <a:ext cx="1064054" cy="1064054"/>
          </a:xfrm>
          <a:prstGeom prst="plus">
            <a:avLst>
              <a:gd name="adj" fmla="val 3733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1;p34"/>
          <p:cNvSpPr txBox="1">
            <a:spLocks noGrp="1"/>
          </p:cNvSpPr>
          <p:nvPr>
            <p:ph type="title"/>
          </p:nvPr>
        </p:nvSpPr>
        <p:spPr>
          <a:xfrm>
            <a:off x="0" y="2397884"/>
            <a:ext cx="4624712" cy="841800"/>
          </a:xfrm>
          <a:prstGeom prst="rect">
            <a:avLst/>
          </a:prstGeom>
        </p:spPr>
        <p:txBody>
          <a:bodyPr spcFirstLastPara="1" wrap="square" lIns="91425" tIns="91425" rIns="91425" bIns="91425" anchor="ctr" anchorCtr="0">
            <a:noAutofit/>
          </a:bodyPr>
          <a:lstStyle/>
          <a:p>
            <a:pPr lvl="0"/>
            <a:r>
              <a:rPr lang="en-US" dirty="0">
                <a:solidFill>
                  <a:schemeClr val="accent1"/>
                </a:solidFill>
                <a:latin typeface="Sora ExtraBold"/>
                <a:ea typeface="Sora ExtraBold"/>
                <a:cs typeface="Sora ExtraBold"/>
                <a:sym typeface="Sora ExtraBold"/>
              </a:rPr>
              <a:t>  </a:t>
            </a:r>
            <a:r>
              <a:rPr lang="en-US" dirty="0">
                <a:solidFill>
                  <a:schemeClr val="accent3"/>
                </a:solidFill>
                <a:latin typeface="Sora ExtraBold"/>
                <a:ea typeface="Sora ExtraBold"/>
                <a:cs typeface="Sora ExtraBold"/>
                <a:sym typeface="Sora ExtraBold"/>
              </a:rPr>
              <a:t>Developing A Creative Strategy</a:t>
            </a:r>
            <a:endParaRPr dirty="0">
              <a:solidFill>
                <a:schemeClr val="accent3"/>
              </a:solidFill>
              <a:latin typeface="Sora ExtraBold"/>
              <a:ea typeface="Sora ExtraBold"/>
              <a:cs typeface="Sora ExtraBold"/>
              <a:sym typeface="Sora ExtraBold"/>
            </a:endParaRPr>
          </a:p>
        </p:txBody>
      </p:sp>
      <p:sp>
        <p:nvSpPr>
          <p:cNvPr id="162" name="Google Shape;348;p32"/>
          <p:cNvSpPr txBox="1">
            <a:spLocks/>
          </p:cNvSpPr>
          <p:nvPr/>
        </p:nvSpPr>
        <p:spPr>
          <a:xfrm>
            <a:off x="1698688" y="1720345"/>
            <a:ext cx="1275300" cy="41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Sora ExtraLight"/>
              <a:buNone/>
              <a:defRPr sz="3000" b="0" i="0" u="none" strike="noStrike" cap="none">
                <a:solidFill>
                  <a:schemeClr val="dk2"/>
                </a:solidFill>
                <a:latin typeface="Sora ExtraLight"/>
                <a:ea typeface="Sora ExtraLight"/>
                <a:cs typeface="Sora ExtraLight"/>
                <a:sym typeface="Sora ExtraLight"/>
              </a:defRPr>
            </a:lvl1pPr>
            <a:lvl2pPr marR="0" lvl="1"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2pPr>
            <a:lvl3pPr marR="0" lvl="2"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3pPr>
            <a:lvl4pPr marR="0" lvl="3"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4pPr>
            <a:lvl5pPr marR="0" lvl="4"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5pPr>
            <a:lvl6pPr marR="0" lvl="5"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6pPr>
            <a:lvl7pPr marR="0" lvl="6"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7pPr>
            <a:lvl8pPr marR="0" lvl="7"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8pPr>
            <a:lvl9pPr marR="0" lvl="8" algn="ctr" rtl="0">
              <a:lnSpc>
                <a:spcPct val="100000"/>
              </a:lnSpc>
              <a:spcBef>
                <a:spcPts val="0"/>
              </a:spcBef>
              <a:spcAft>
                <a:spcPts val="0"/>
              </a:spcAft>
              <a:buClr>
                <a:schemeClr val="dk2"/>
              </a:buClr>
              <a:buSzPts val="3600"/>
              <a:buFont typeface="Sora ExtraLight"/>
              <a:buNone/>
              <a:defRPr sz="3600" b="0" i="0" u="none" strike="noStrike" cap="none">
                <a:solidFill>
                  <a:schemeClr val="dk2"/>
                </a:solidFill>
                <a:latin typeface="Sora ExtraLight"/>
                <a:ea typeface="Sora ExtraLight"/>
                <a:cs typeface="Sora ExtraLight"/>
                <a:sym typeface="Sora ExtraLight"/>
              </a:defRPr>
            </a:lvl9pPr>
          </a:lstStyle>
          <a:p>
            <a:r>
              <a:rPr lang="en" sz="3200" dirty="0">
                <a:solidFill>
                  <a:schemeClr val="accent3"/>
                </a:solidFill>
              </a:rPr>
              <a:t>04</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755" y="1431083"/>
            <a:ext cx="1707970" cy="1540204"/>
          </a:xfrm>
          <a:prstGeom prst="rect">
            <a:avLst/>
          </a:prstGeom>
          <a:ln>
            <a:solidFill>
              <a:schemeClr val="tx1"/>
            </a:solidFill>
          </a:ln>
        </p:spPr>
      </p:pic>
    </p:spTree>
    <p:extLst>
      <p:ext uri="{BB962C8B-B14F-4D97-AF65-F5344CB8AC3E}">
        <p14:creationId xmlns:p14="http://schemas.microsoft.com/office/powerpoint/2010/main" val="4006188006"/>
      </p:ext>
    </p:extLst>
  </p:cSld>
  <p:clrMapOvr>
    <a:masterClrMapping/>
  </p:clrMapOvr>
  <p:transition spd="slow">
    <p:wipe/>
  </p:transition>
</p:sld>
</file>

<file path=ppt/theme/theme1.xml><?xml version="1.0" encoding="utf-8"?>
<a:theme xmlns:a="http://schemas.openxmlformats.org/drawingml/2006/main" name="Strategy for Social Media MK Plan by Slidesgo">
  <a:themeElements>
    <a:clrScheme name="Simple Light">
      <a:dk1>
        <a:srgbClr val="281F12"/>
      </a:dk1>
      <a:lt1>
        <a:srgbClr val="EEF0E9"/>
      </a:lt1>
      <a:dk2>
        <a:srgbClr val="48392E"/>
      </a:dk2>
      <a:lt2>
        <a:srgbClr val="B1B4A6"/>
      </a:lt2>
      <a:accent1>
        <a:srgbClr val="935C3B"/>
      </a:accent1>
      <a:accent2>
        <a:srgbClr val="B59089"/>
      </a:accent2>
      <a:accent3>
        <a:srgbClr val="899AA3"/>
      </a:accent3>
      <a:accent4>
        <a:srgbClr val="C38A67"/>
      </a:accent4>
      <a:accent5>
        <a:srgbClr val="E4CFCB"/>
      </a:accent5>
      <a:accent6>
        <a:srgbClr val="C0D0D8"/>
      </a:accent6>
      <a:hlink>
        <a:srgbClr val="4839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1067</TotalTime>
  <Words>602</Words>
  <Application>Microsoft Office PowerPoint</Application>
  <PresentationFormat>On-screen Show (16:9)</PresentationFormat>
  <Paragraphs>68</Paragraphs>
  <Slides>20</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Sora</vt:lpstr>
      <vt:lpstr>Sora ExtraBold</vt:lpstr>
      <vt:lpstr>Sora ExtraLight</vt:lpstr>
      <vt:lpstr>Sora Light</vt:lpstr>
      <vt:lpstr>Sora SemiBold</vt:lpstr>
      <vt:lpstr>Strategy for Social Media MK Plan by Slidesgo</vt:lpstr>
      <vt:lpstr>Digital Marketing Strategy For Babyliss</vt:lpstr>
      <vt:lpstr>01</vt:lpstr>
      <vt:lpstr> Introduction</vt:lpstr>
      <vt:lpstr>Our Product</vt:lpstr>
      <vt:lpstr>  Strategy Objectives and KPIs</vt:lpstr>
      <vt:lpstr>PowerPoint Presentation</vt:lpstr>
      <vt:lpstr> Digital Strategy Research</vt:lpstr>
      <vt:lpstr>PowerPoint Presentation</vt:lpstr>
      <vt:lpstr>  Developing A Creative Strategy</vt:lpstr>
      <vt:lpstr>PowerPoint Presentation</vt:lpstr>
      <vt:lpstr>PowerPoint Presentation</vt:lpstr>
      <vt:lpstr> Executing A Digital market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Strategy for Social Media MK PLAN</dc:title>
  <dc:creator>Asus</dc:creator>
  <cp:lastModifiedBy>Asus</cp:lastModifiedBy>
  <cp:revision>30</cp:revision>
  <dcterms:modified xsi:type="dcterms:W3CDTF">2023-07-02T19:00:33Z</dcterms:modified>
</cp:coreProperties>
</file>